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530" r:id="rId2"/>
    <p:sldId id="529" r:id="rId3"/>
    <p:sldId id="521" r:id="rId4"/>
    <p:sldId id="518" r:id="rId5"/>
    <p:sldId id="528" r:id="rId6"/>
    <p:sldId id="531" r:id="rId7"/>
    <p:sldId id="510" r:id="rId8"/>
    <p:sldId id="48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u Nguyen Quoc" initials="TNQ" lastIdx="3" clrIdx="0">
    <p:extLst>
      <p:ext uri="{19B8F6BF-5375-455C-9EA6-DF929625EA0E}">
        <p15:presenceInfo xmlns:p15="http://schemas.microsoft.com/office/powerpoint/2012/main" userId="S-1-5-21-3734395507-3439540992-2097805461-98673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4EE83E-7F5A-4708-A037-9484F158C147}" v="111" dt="2024-10-24T04:42:26.2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6" autoAdjust="0"/>
    <p:restoredTop sz="94660"/>
  </p:normalViewPr>
  <p:slideViewPr>
    <p:cSldViewPr snapToGrid="0">
      <p:cViewPr varScale="1">
        <p:scale>
          <a:sx n="67" d="100"/>
          <a:sy n="67" d="100"/>
        </p:scale>
        <p:origin x="73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u Nguyen Quoc" userId="0224a18d-7d68-48e9-8d52-f92741caab7a" providerId="ADAL" clId="{A03768C9-8DCD-4B60-BA4E-D9689962AEC6}"/>
    <pc:docChg chg="undo addSld delSld modSld">
      <pc:chgData name="Tu Nguyen Quoc" userId="0224a18d-7d68-48e9-8d52-f92741caab7a" providerId="ADAL" clId="{A03768C9-8DCD-4B60-BA4E-D9689962AEC6}" dt="2024-10-22T03:15:21.210" v="111" actId="1038"/>
      <pc:docMkLst>
        <pc:docMk/>
      </pc:docMkLst>
      <pc:sldChg chg="del">
        <pc:chgData name="Tu Nguyen Quoc" userId="0224a18d-7d68-48e9-8d52-f92741caab7a" providerId="ADAL" clId="{A03768C9-8DCD-4B60-BA4E-D9689962AEC6}" dt="2024-10-17T07:11:40.742" v="2" actId="2696"/>
        <pc:sldMkLst>
          <pc:docMk/>
          <pc:sldMk cId="177586138" sldId="481"/>
        </pc:sldMkLst>
      </pc:sldChg>
      <pc:sldChg chg="del">
        <pc:chgData name="Tu Nguyen Quoc" userId="0224a18d-7d68-48e9-8d52-f92741caab7a" providerId="ADAL" clId="{A03768C9-8DCD-4B60-BA4E-D9689962AEC6}" dt="2024-10-17T07:11:47.380" v="6" actId="2696"/>
        <pc:sldMkLst>
          <pc:docMk/>
          <pc:sldMk cId="1570419675" sldId="510"/>
        </pc:sldMkLst>
      </pc:sldChg>
      <pc:sldChg chg="modSp del">
        <pc:chgData name="Tu Nguyen Quoc" userId="0224a18d-7d68-48e9-8d52-f92741caab7a" providerId="ADAL" clId="{A03768C9-8DCD-4B60-BA4E-D9689962AEC6}" dt="2024-10-22T03:13:23.929" v="72" actId="20577"/>
        <pc:sldMkLst>
          <pc:docMk/>
          <pc:sldMk cId="2456411360" sldId="518"/>
        </pc:sldMkLst>
        <pc:spChg chg="mod">
          <ac:chgData name="Tu Nguyen Quoc" userId="0224a18d-7d68-48e9-8d52-f92741caab7a" providerId="ADAL" clId="{A03768C9-8DCD-4B60-BA4E-D9689962AEC6}" dt="2024-10-22T03:13:23.929" v="72" actId="20577"/>
          <ac:spMkLst>
            <pc:docMk/>
            <pc:sldMk cId="2456411360" sldId="518"/>
            <ac:spMk id="6" creationId="{DB4A0680-4BE0-40CB-BC3B-6E64D96B0453}"/>
          </ac:spMkLst>
        </pc:spChg>
      </pc:sldChg>
      <pc:sldChg chg="modSp">
        <pc:chgData name="Tu Nguyen Quoc" userId="0224a18d-7d68-48e9-8d52-f92741caab7a" providerId="ADAL" clId="{A03768C9-8DCD-4B60-BA4E-D9689962AEC6}" dt="2024-10-22T03:15:21.210" v="111" actId="1038"/>
        <pc:sldMkLst>
          <pc:docMk/>
          <pc:sldMk cId="1729829819" sldId="529"/>
        </pc:sldMkLst>
        <pc:spChg chg="mod">
          <ac:chgData name="Tu Nguyen Quoc" userId="0224a18d-7d68-48e9-8d52-f92741caab7a" providerId="ADAL" clId="{A03768C9-8DCD-4B60-BA4E-D9689962AEC6}" dt="2024-10-22T03:14:28.098" v="96" actId="1036"/>
          <ac:spMkLst>
            <pc:docMk/>
            <pc:sldMk cId="1729829819" sldId="529"/>
            <ac:spMk id="5" creationId="{F2748094-38A3-9326-D11C-81709B660581}"/>
          </ac:spMkLst>
        </pc:spChg>
        <pc:spChg chg="mod">
          <ac:chgData name="Tu Nguyen Quoc" userId="0224a18d-7d68-48e9-8d52-f92741caab7a" providerId="ADAL" clId="{A03768C9-8DCD-4B60-BA4E-D9689962AEC6}" dt="2024-10-22T03:15:21.210" v="111" actId="1038"/>
          <ac:spMkLst>
            <pc:docMk/>
            <pc:sldMk cId="1729829819" sldId="529"/>
            <ac:spMk id="703" creationId="{4B82DA7E-7805-F4DF-ED92-4CA23A02DE0D}"/>
          </ac:spMkLst>
        </pc:spChg>
        <pc:spChg chg="mod">
          <ac:chgData name="Tu Nguyen Quoc" userId="0224a18d-7d68-48e9-8d52-f92741caab7a" providerId="ADAL" clId="{A03768C9-8DCD-4B60-BA4E-D9689962AEC6}" dt="2024-10-22T03:14:24.323" v="92" actId="1035"/>
          <ac:spMkLst>
            <pc:docMk/>
            <pc:sldMk cId="1729829819" sldId="529"/>
            <ac:spMk id="704" creationId="{5C0ED0EE-F77B-FDE3-2AC8-232CFEB6DD0D}"/>
          </ac:spMkLst>
        </pc:spChg>
        <pc:spChg chg="mod">
          <ac:chgData name="Tu Nguyen Quoc" userId="0224a18d-7d68-48e9-8d52-f92741caab7a" providerId="ADAL" clId="{A03768C9-8DCD-4B60-BA4E-D9689962AEC6}" dt="2024-10-22T03:14:01.939" v="77" actId="1036"/>
          <ac:spMkLst>
            <pc:docMk/>
            <pc:sldMk cId="1729829819" sldId="529"/>
            <ac:spMk id="707" creationId="{7142A9F4-5BBC-E424-A683-E5F864637E5D}"/>
          </ac:spMkLst>
        </pc:spChg>
        <pc:spChg chg="mod">
          <ac:chgData name="Tu Nguyen Quoc" userId="0224a18d-7d68-48e9-8d52-f92741caab7a" providerId="ADAL" clId="{A03768C9-8DCD-4B60-BA4E-D9689962AEC6}" dt="2024-10-22T03:14:15.272" v="88" actId="1037"/>
          <ac:spMkLst>
            <pc:docMk/>
            <pc:sldMk cId="1729829819" sldId="529"/>
            <ac:spMk id="708" creationId="{3B3D09D8-C41A-4CE8-8E26-D7E9150E2803}"/>
          </ac:spMkLst>
        </pc:spChg>
      </pc:sldChg>
    </pc:docChg>
  </pc:docChgLst>
  <pc:docChgLst>
    <pc:chgData name="Ha Doan Ngoc" userId="342a0910-51f5-4518-8ca6-5a0fd22f4f38" providerId="ADAL" clId="{D24EE83E-7F5A-4708-A037-9484F158C147}"/>
    <pc:docChg chg="undo custSel modSld sldOrd">
      <pc:chgData name="Ha Doan Ngoc" userId="342a0910-51f5-4518-8ca6-5a0fd22f4f38" providerId="ADAL" clId="{D24EE83E-7F5A-4708-A037-9484F158C147}" dt="2024-10-24T04:44:04.777" v="1154" actId="14100"/>
      <pc:docMkLst>
        <pc:docMk/>
      </pc:docMkLst>
      <pc:sldChg chg="modSp mod modShow">
        <pc:chgData name="Ha Doan Ngoc" userId="342a0910-51f5-4518-8ca6-5a0fd22f4f38" providerId="ADAL" clId="{D24EE83E-7F5A-4708-A037-9484F158C147}" dt="2024-10-24T02:56:58.922" v="26" actId="1035"/>
        <pc:sldMkLst>
          <pc:docMk/>
          <pc:sldMk cId="177586138" sldId="481"/>
        </pc:sldMkLst>
        <pc:picChg chg="mod">
          <ac:chgData name="Ha Doan Ngoc" userId="342a0910-51f5-4518-8ca6-5a0fd22f4f38" providerId="ADAL" clId="{D24EE83E-7F5A-4708-A037-9484F158C147}" dt="2024-10-24T02:56:58.922" v="26" actId="1035"/>
          <ac:picMkLst>
            <pc:docMk/>
            <pc:sldMk cId="177586138" sldId="481"/>
            <ac:picMk id="264" creationId="{8795F113-0B1C-4FE8-9D4F-5F92C8DF9E7A}"/>
          </ac:picMkLst>
        </pc:picChg>
      </pc:sldChg>
      <pc:sldChg chg="addSp delSp modSp mod">
        <pc:chgData name="Ha Doan Ngoc" userId="342a0910-51f5-4518-8ca6-5a0fd22f4f38" providerId="ADAL" clId="{D24EE83E-7F5A-4708-A037-9484F158C147}" dt="2024-10-24T03:51:10.368" v="1053" actId="208"/>
        <pc:sldMkLst>
          <pc:docMk/>
          <pc:sldMk cId="2456411360" sldId="518"/>
        </pc:sldMkLst>
        <pc:spChg chg="del mod">
          <ac:chgData name="Ha Doan Ngoc" userId="342a0910-51f5-4518-8ca6-5a0fd22f4f38" providerId="ADAL" clId="{D24EE83E-7F5A-4708-A037-9484F158C147}" dt="2024-10-24T03:16:09.788" v="470" actId="478"/>
          <ac:spMkLst>
            <pc:docMk/>
            <pc:sldMk cId="2456411360" sldId="518"/>
            <ac:spMk id="7" creationId="{9A4D9165-A6ED-4F78-9AC2-C5372887979A}"/>
          </ac:spMkLst>
        </pc:spChg>
        <pc:spChg chg="mod">
          <ac:chgData name="Ha Doan Ngoc" userId="342a0910-51f5-4518-8ca6-5a0fd22f4f38" providerId="ADAL" clId="{D24EE83E-7F5A-4708-A037-9484F158C147}" dt="2024-10-24T03:45:24.521" v="1005" actId="1076"/>
          <ac:spMkLst>
            <pc:docMk/>
            <pc:sldMk cId="2456411360" sldId="518"/>
            <ac:spMk id="10" creationId="{D93F7DF7-159C-4FE9-A283-595EE3E258CD}"/>
          </ac:spMkLst>
        </pc:spChg>
        <pc:spChg chg="mod">
          <ac:chgData name="Ha Doan Ngoc" userId="342a0910-51f5-4518-8ca6-5a0fd22f4f38" providerId="ADAL" clId="{D24EE83E-7F5A-4708-A037-9484F158C147}" dt="2024-10-24T03:45:24.521" v="1005" actId="1076"/>
          <ac:spMkLst>
            <pc:docMk/>
            <pc:sldMk cId="2456411360" sldId="518"/>
            <ac:spMk id="11" creationId="{B55FD34F-44BE-4553-B49D-F4B2036BE676}"/>
          </ac:spMkLst>
        </pc:spChg>
        <pc:spChg chg="add mod">
          <ac:chgData name="Ha Doan Ngoc" userId="342a0910-51f5-4518-8ca6-5a0fd22f4f38" providerId="ADAL" clId="{D24EE83E-7F5A-4708-A037-9484F158C147}" dt="2024-10-24T03:48:25.540" v="1037" actId="1038"/>
          <ac:spMkLst>
            <pc:docMk/>
            <pc:sldMk cId="2456411360" sldId="518"/>
            <ac:spMk id="12" creationId="{3541D85B-2DA5-55D7-EA8D-9F3FA8C391FC}"/>
          </ac:spMkLst>
        </pc:spChg>
        <pc:spChg chg="del">
          <ac:chgData name="Ha Doan Ngoc" userId="342a0910-51f5-4518-8ca6-5a0fd22f4f38" providerId="ADAL" clId="{D24EE83E-7F5A-4708-A037-9484F158C147}" dt="2024-10-24T03:14:27.699" v="443" actId="478"/>
          <ac:spMkLst>
            <pc:docMk/>
            <pc:sldMk cId="2456411360" sldId="518"/>
            <ac:spMk id="13" creationId="{F4CA3814-4F58-4ABE-B71A-BF6D0B68A152}"/>
          </ac:spMkLst>
        </pc:spChg>
        <pc:spChg chg="mod">
          <ac:chgData name="Ha Doan Ngoc" userId="342a0910-51f5-4518-8ca6-5a0fd22f4f38" providerId="ADAL" clId="{D24EE83E-7F5A-4708-A037-9484F158C147}" dt="2024-10-24T03:45:16.301" v="1002" actId="1036"/>
          <ac:spMkLst>
            <pc:docMk/>
            <pc:sldMk cId="2456411360" sldId="518"/>
            <ac:spMk id="17" creationId="{B1547079-4766-4C5D-A775-FABE270F0A3D}"/>
          </ac:spMkLst>
        </pc:spChg>
        <pc:spChg chg="mod">
          <ac:chgData name="Ha Doan Ngoc" userId="342a0910-51f5-4518-8ca6-5a0fd22f4f38" providerId="ADAL" clId="{D24EE83E-7F5A-4708-A037-9484F158C147}" dt="2024-10-24T03:50:52.939" v="1051" actId="1076"/>
          <ac:spMkLst>
            <pc:docMk/>
            <pc:sldMk cId="2456411360" sldId="518"/>
            <ac:spMk id="18" creationId="{0C1E3F4A-16C3-4C99-BD53-693BA8F1F0CC}"/>
          </ac:spMkLst>
        </pc:spChg>
        <pc:spChg chg="mod">
          <ac:chgData name="Ha Doan Ngoc" userId="342a0910-51f5-4518-8ca6-5a0fd22f4f38" providerId="ADAL" clId="{D24EE83E-7F5A-4708-A037-9484F158C147}" dt="2024-10-24T03:47:47.841" v="1025" actId="571"/>
          <ac:spMkLst>
            <pc:docMk/>
            <pc:sldMk cId="2456411360" sldId="518"/>
            <ac:spMk id="19" creationId="{665D74E7-3D5F-4B89-888C-711770936258}"/>
          </ac:spMkLst>
        </pc:spChg>
        <pc:spChg chg="add mod">
          <ac:chgData name="Ha Doan Ngoc" userId="342a0910-51f5-4518-8ca6-5a0fd22f4f38" providerId="ADAL" clId="{D24EE83E-7F5A-4708-A037-9484F158C147}" dt="2024-10-24T03:51:10.368" v="1053" actId="208"/>
          <ac:spMkLst>
            <pc:docMk/>
            <pc:sldMk cId="2456411360" sldId="518"/>
            <ac:spMk id="28" creationId="{4531A0F6-7F67-8350-FD0E-84C8C09B52F7}"/>
          </ac:spMkLst>
        </pc:spChg>
        <pc:spChg chg="mod">
          <ac:chgData name="Ha Doan Ngoc" userId="342a0910-51f5-4518-8ca6-5a0fd22f4f38" providerId="ADAL" clId="{D24EE83E-7F5A-4708-A037-9484F158C147}" dt="2024-10-24T03:45:24.521" v="1005" actId="1076"/>
          <ac:spMkLst>
            <pc:docMk/>
            <pc:sldMk cId="2456411360" sldId="518"/>
            <ac:spMk id="36" creationId="{45B05715-71BF-4441-8471-D04E1FB20DA7}"/>
          </ac:spMkLst>
        </pc:spChg>
        <pc:spChg chg="del mod">
          <ac:chgData name="Ha Doan Ngoc" userId="342a0910-51f5-4518-8ca6-5a0fd22f4f38" providerId="ADAL" clId="{D24EE83E-7F5A-4708-A037-9484F158C147}" dt="2024-10-24T03:16:17.652" v="475" actId="478"/>
          <ac:spMkLst>
            <pc:docMk/>
            <pc:sldMk cId="2456411360" sldId="518"/>
            <ac:spMk id="38" creationId="{7A7554A5-DC20-467F-953E-E6DB5BCB0286}"/>
          </ac:spMkLst>
        </pc:spChg>
        <pc:spChg chg="del">
          <ac:chgData name="Ha Doan Ngoc" userId="342a0910-51f5-4518-8ca6-5a0fd22f4f38" providerId="ADAL" clId="{D24EE83E-7F5A-4708-A037-9484F158C147}" dt="2024-10-24T03:16:08.704" v="469" actId="478"/>
          <ac:spMkLst>
            <pc:docMk/>
            <pc:sldMk cId="2456411360" sldId="518"/>
            <ac:spMk id="39" creationId="{BFF158F2-ACA2-45B3-98BB-5C955E654A66}"/>
          </ac:spMkLst>
        </pc:spChg>
        <pc:spChg chg="mod">
          <ac:chgData name="Ha Doan Ngoc" userId="342a0910-51f5-4518-8ca6-5a0fd22f4f38" providerId="ADAL" clId="{D24EE83E-7F5A-4708-A037-9484F158C147}" dt="2024-10-24T03:47:47.841" v="1025" actId="571"/>
          <ac:spMkLst>
            <pc:docMk/>
            <pc:sldMk cId="2456411360" sldId="518"/>
            <ac:spMk id="43" creationId="{71BDB3E2-DC13-4C14-BA9F-8743FDE537BD}"/>
          </ac:spMkLst>
        </pc:spChg>
        <pc:spChg chg="mod">
          <ac:chgData name="Ha Doan Ngoc" userId="342a0910-51f5-4518-8ca6-5a0fd22f4f38" providerId="ADAL" clId="{D24EE83E-7F5A-4708-A037-9484F158C147}" dt="2024-10-24T03:45:51.307" v="1010" actId="6549"/>
          <ac:spMkLst>
            <pc:docMk/>
            <pc:sldMk cId="2456411360" sldId="518"/>
            <ac:spMk id="44" creationId="{52032388-2812-4DED-B9FA-C5C84B648DE5}"/>
          </ac:spMkLst>
        </pc:spChg>
        <pc:spChg chg="del mod">
          <ac:chgData name="Ha Doan Ngoc" userId="342a0910-51f5-4518-8ca6-5a0fd22f4f38" providerId="ADAL" clId="{D24EE83E-7F5A-4708-A037-9484F158C147}" dt="2024-10-24T03:16:11.400" v="471" actId="478"/>
          <ac:spMkLst>
            <pc:docMk/>
            <pc:sldMk cId="2456411360" sldId="518"/>
            <ac:spMk id="46" creationId="{A417FD6E-742F-443E-933C-59CBDBCC1F3A}"/>
          </ac:spMkLst>
        </pc:spChg>
        <pc:spChg chg="mod">
          <ac:chgData name="Ha Doan Ngoc" userId="342a0910-51f5-4518-8ca6-5a0fd22f4f38" providerId="ADAL" clId="{D24EE83E-7F5A-4708-A037-9484F158C147}" dt="2024-10-24T03:45:24.521" v="1005" actId="1076"/>
          <ac:spMkLst>
            <pc:docMk/>
            <pc:sldMk cId="2456411360" sldId="518"/>
            <ac:spMk id="47" creationId="{060437AD-2872-4AD8-A590-A781E98259BC}"/>
          </ac:spMkLst>
        </pc:spChg>
        <pc:spChg chg="mod">
          <ac:chgData name="Ha Doan Ngoc" userId="342a0910-51f5-4518-8ca6-5a0fd22f4f38" providerId="ADAL" clId="{D24EE83E-7F5A-4708-A037-9484F158C147}" dt="2024-10-24T03:50:30.257" v="1047" actId="208"/>
          <ac:spMkLst>
            <pc:docMk/>
            <pc:sldMk cId="2456411360" sldId="518"/>
            <ac:spMk id="49" creationId="{2341AE99-FE37-42B9-A303-BD9FBF704BD8}"/>
          </ac:spMkLst>
        </pc:spChg>
        <pc:spChg chg="mod">
          <ac:chgData name="Ha Doan Ngoc" userId="342a0910-51f5-4518-8ca6-5a0fd22f4f38" providerId="ADAL" clId="{D24EE83E-7F5A-4708-A037-9484F158C147}" dt="2024-10-24T03:48:01.241" v="1027" actId="1076"/>
          <ac:spMkLst>
            <pc:docMk/>
            <pc:sldMk cId="2456411360" sldId="518"/>
            <ac:spMk id="51" creationId="{A8F461A3-50B6-4E5F-9D1F-A960EDA871A4}"/>
          </ac:spMkLst>
        </pc:spChg>
        <pc:spChg chg="mod">
          <ac:chgData name="Ha Doan Ngoc" userId="342a0910-51f5-4518-8ca6-5a0fd22f4f38" providerId="ADAL" clId="{D24EE83E-7F5A-4708-A037-9484F158C147}" dt="2024-10-24T03:47:03.934" v="1011" actId="14100"/>
          <ac:spMkLst>
            <pc:docMk/>
            <pc:sldMk cId="2456411360" sldId="518"/>
            <ac:spMk id="55" creationId="{C15BF043-BD46-4E6C-9D76-C99228D8D16E}"/>
          </ac:spMkLst>
        </pc:spChg>
        <pc:spChg chg="mod">
          <ac:chgData name="Ha Doan Ngoc" userId="342a0910-51f5-4518-8ca6-5a0fd22f4f38" providerId="ADAL" clId="{D24EE83E-7F5A-4708-A037-9484F158C147}" dt="2024-10-24T03:45:16.301" v="1002" actId="1036"/>
          <ac:spMkLst>
            <pc:docMk/>
            <pc:sldMk cId="2456411360" sldId="518"/>
            <ac:spMk id="59" creationId="{8CAC4A5F-3107-4E13-BA8B-06AC0995E809}"/>
          </ac:spMkLst>
        </pc:spChg>
        <pc:spChg chg="mod">
          <ac:chgData name="Ha Doan Ngoc" userId="342a0910-51f5-4518-8ca6-5a0fd22f4f38" providerId="ADAL" clId="{D24EE83E-7F5A-4708-A037-9484F158C147}" dt="2024-10-24T03:45:16.301" v="1002" actId="1036"/>
          <ac:spMkLst>
            <pc:docMk/>
            <pc:sldMk cId="2456411360" sldId="518"/>
            <ac:spMk id="60" creationId="{1B97EC13-1DAE-4BB5-B4A1-80B6A6791CDD}"/>
          </ac:spMkLst>
        </pc:spChg>
        <pc:spChg chg="del topLvl">
          <ac:chgData name="Ha Doan Ngoc" userId="342a0910-51f5-4518-8ca6-5a0fd22f4f38" providerId="ADAL" clId="{D24EE83E-7F5A-4708-A037-9484F158C147}" dt="2024-10-24T03:42:49.657" v="768" actId="478"/>
          <ac:spMkLst>
            <pc:docMk/>
            <pc:sldMk cId="2456411360" sldId="518"/>
            <ac:spMk id="61" creationId="{0A6F97D8-2853-4C58-B0AD-B12F1E35BB23}"/>
          </ac:spMkLst>
        </pc:spChg>
        <pc:spChg chg="mod">
          <ac:chgData name="Ha Doan Ngoc" userId="342a0910-51f5-4518-8ca6-5a0fd22f4f38" providerId="ADAL" clId="{D24EE83E-7F5A-4708-A037-9484F158C147}" dt="2024-10-24T03:50:15.049" v="1046" actId="14100"/>
          <ac:spMkLst>
            <pc:docMk/>
            <pc:sldMk cId="2456411360" sldId="518"/>
            <ac:spMk id="78" creationId="{839D4F0A-D758-428F-B756-AA505ED94103}"/>
          </ac:spMkLst>
        </pc:spChg>
        <pc:spChg chg="mod">
          <ac:chgData name="Ha Doan Ngoc" userId="342a0910-51f5-4518-8ca6-5a0fd22f4f38" providerId="ADAL" clId="{D24EE83E-7F5A-4708-A037-9484F158C147}" dt="2024-10-24T03:45:24.521" v="1005" actId="1076"/>
          <ac:spMkLst>
            <pc:docMk/>
            <pc:sldMk cId="2456411360" sldId="518"/>
            <ac:spMk id="80" creationId="{F5DAA3F5-823C-4F89-BC1C-B2F9622A2D98}"/>
          </ac:spMkLst>
        </pc:spChg>
        <pc:spChg chg="mod">
          <ac:chgData name="Ha Doan Ngoc" userId="342a0910-51f5-4518-8ca6-5a0fd22f4f38" providerId="ADAL" clId="{D24EE83E-7F5A-4708-A037-9484F158C147}" dt="2024-10-24T03:47:47.841" v="1025" actId="571"/>
          <ac:spMkLst>
            <pc:docMk/>
            <pc:sldMk cId="2456411360" sldId="518"/>
            <ac:spMk id="84" creationId="{1D19E9D2-F250-4C1D-9E12-494CF197E1A3}"/>
          </ac:spMkLst>
        </pc:spChg>
        <pc:spChg chg="mod">
          <ac:chgData name="Ha Doan Ngoc" userId="342a0910-51f5-4518-8ca6-5a0fd22f4f38" providerId="ADAL" clId="{D24EE83E-7F5A-4708-A037-9484F158C147}" dt="2024-10-24T03:47:47.841" v="1025" actId="571"/>
          <ac:spMkLst>
            <pc:docMk/>
            <pc:sldMk cId="2456411360" sldId="518"/>
            <ac:spMk id="88" creationId="{2E0E2447-A665-4EDA-8F34-1B4F0D8BEAC7}"/>
          </ac:spMkLst>
        </pc:spChg>
        <pc:spChg chg="mod">
          <ac:chgData name="Ha Doan Ngoc" userId="342a0910-51f5-4518-8ca6-5a0fd22f4f38" providerId="ADAL" clId="{D24EE83E-7F5A-4708-A037-9484F158C147}" dt="2024-10-24T03:47:47.841" v="1025" actId="571"/>
          <ac:spMkLst>
            <pc:docMk/>
            <pc:sldMk cId="2456411360" sldId="518"/>
            <ac:spMk id="119" creationId="{76D162D6-BA61-4D0E-B5CC-11F7E13293B2}"/>
          </ac:spMkLst>
        </pc:spChg>
        <pc:spChg chg="mod">
          <ac:chgData name="Ha Doan Ngoc" userId="342a0910-51f5-4518-8ca6-5a0fd22f4f38" providerId="ADAL" clId="{D24EE83E-7F5A-4708-A037-9484F158C147}" dt="2024-10-24T03:47:47.841" v="1025" actId="571"/>
          <ac:spMkLst>
            <pc:docMk/>
            <pc:sldMk cId="2456411360" sldId="518"/>
            <ac:spMk id="124" creationId="{12137B49-84D1-4582-BD81-695DB7E11387}"/>
          </ac:spMkLst>
        </pc:spChg>
        <pc:grpChg chg="mod">
          <ac:chgData name="Ha Doan Ngoc" userId="342a0910-51f5-4518-8ca6-5a0fd22f4f38" providerId="ADAL" clId="{D24EE83E-7F5A-4708-A037-9484F158C147}" dt="2024-10-24T03:47:47.841" v="1025" actId="571"/>
          <ac:grpSpMkLst>
            <pc:docMk/>
            <pc:sldMk cId="2456411360" sldId="518"/>
            <ac:grpSpMk id="2" creationId="{0BB4D3D0-56D7-423E-888D-54FC2D8A6FD3}"/>
          </ac:grpSpMkLst>
        </pc:grpChg>
        <pc:grpChg chg="mod">
          <ac:chgData name="Ha Doan Ngoc" userId="342a0910-51f5-4518-8ca6-5a0fd22f4f38" providerId="ADAL" clId="{D24EE83E-7F5A-4708-A037-9484F158C147}" dt="2024-10-24T03:45:24.521" v="1005" actId="1076"/>
          <ac:grpSpMkLst>
            <pc:docMk/>
            <pc:sldMk cId="2456411360" sldId="518"/>
            <ac:grpSpMk id="3" creationId="{7B85B4AB-C793-4931-BB5E-560F789F8FD2}"/>
          </ac:grpSpMkLst>
        </pc:grpChg>
        <pc:grpChg chg="mod">
          <ac:chgData name="Ha Doan Ngoc" userId="342a0910-51f5-4518-8ca6-5a0fd22f4f38" providerId="ADAL" clId="{D24EE83E-7F5A-4708-A037-9484F158C147}" dt="2024-10-24T03:45:24.521" v="1005" actId="1076"/>
          <ac:grpSpMkLst>
            <pc:docMk/>
            <pc:sldMk cId="2456411360" sldId="518"/>
            <ac:grpSpMk id="4" creationId="{7A356BDC-716D-4B9E-BAB6-EC6DE6EA4511}"/>
          </ac:grpSpMkLst>
        </pc:grpChg>
        <pc:grpChg chg="mod">
          <ac:chgData name="Ha Doan Ngoc" userId="342a0910-51f5-4518-8ca6-5a0fd22f4f38" providerId="ADAL" clId="{D24EE83E-7F5A-4708-A037-9484F158C147}" dt="2024-10-24T03:47:47.841" v="1025" actId="571"/>
          <ac:grpSpMkLst>
            <pc:docMk/>
            <pc:sldMk cId="2456411360" sldId="518"/>
            <ac:grpSpMk id="8" creationId="{5D2613A6-9174-4230-B0FF-52C6AF7F52A8}"/>
          </ac:grpSpMkLst>
        </pc:grpChg>
        <pc:grpChg chg="add del mod">
          <ac:chgData name="Ha Doan Ngoc" userId="342a0910-51f5-4518-8ca6-5a0fd22f4f38" providerId="ADAL" clId="{D24EE83E-7F5A-4708-A037-9484F158C147}" dt="2024-10-24T03:45:24.521" v="1005" actId="1076"/>
          <ac:grpSpMkLst>
            <pc:docMk/>
            <pc:sldMk cId="2456411360" sldId="518"/>
            <ac:grpSpMk id="9" creationId="{58737805-8D6A-4D87-A7D2-8B09B6AD94F6}"/>
          </ac:grpSpMkLst>
        </pc:grpChg>
        <pc:grpChg chg="mod">
          <ac:chgData name="Ha Doan Ngoc" userId="342a0910-51f5-4518-8ca6-5a0fd22f4f38" providerId="ADAL" clId="{D24EE83E-7F5A-4708-A037-9484F158C147}" dt="2024-10-24T03:47:47.841" v="1025" actId="571"/>
          <ac:grpSpMkLst>
            <pc:docMk/>
            <pc:sldMk cId="2456411360" sldId="518"/>
            <ac:grpSpMk id="15" creationId="{E659D799-8081-41A9-A9A1-2953AF98F7E5}"/>
          </ac:grpSpMkLst>
        </pc:grpChg>
        <pc:grpChg chg="mod">
          <ac:chgData name="Ha Doan Ngoc" userId="342a0910-51f5-4518-8ca6-5a0fd22f4f38" providerId="ADAL" clId="{D24EE83E-7F5A-4708-A037-9484F158C147}" dt="2024-10-24T03:47:47.841" v="1025" actId="571"/>
          <ac:grpSpMkLst>
            <pc:docMk/>
            <pc:sldMk cId="2456411360" sldId="518"/>
            <ac:grpSpMk id="20" creationId="{88A645FB-FE8D-46D8-8F59-1BC2DF7807B3}"/>
          </ac:grpSpMkLst>
        </pc:grpChg>
        <pc:grpChg chg="mod">
          <ac:chgData name="Ha Doan Ngoc" userId="342a0910-51f5-4518-8ca6-5a0fd22f4f38" providerId="ADAL" clId="{D24EE83E-7F5A-4708-A037-9484F158C147}" dt="2024-10-24T03:45:16.301" v="1002" actId="1036"/>
          <ac:grpSpMkLst>
            <pc:docMk/>
            <pc:sldMk cId="2456411360" sldId="518"/>
            <ac:grpSpMk id="22" creationId="{39C2F990-5F4C-4A99-8CE9-B5637E62C75A}"/>
          </ac:grpSpMkLst>
        </pc:grpChg>
        <pc:grpChg chg="mod">
          <ac:chgData name="Ha Doan Ngoc" userId="342a0910-51f5-4518-8ca6-5a0fd22f4f38" providerId="ADAL" clId="{D24EE83E-7F5A-4708-A037-9484F158C147}" dt="2024-10-24T03:45:16.301" v="1002" actId="1036"/>
          <ac:grpSpMkLst>
            <pc:docMk/>
            <pc:sldMk cId="2456411360" sldId="518"/>
            <ac:grpSpMk id="23" creationId="{525FE205-51E6-4353-8506-1B2AAFE2948E}"/>
          </ac:grpSpMkLst>
        </pc:grpChg>
        <pc:grpChg chg="mod topLvl">
          <ac:chgData name="Ha Doan Ngoc" userId="342a0910-51f5-4518-8ca6-5a0fd22f4f38" providerId="ADAL" clId="{D24EE83E-7F5A-4708-A037-9484F158C147}" dt="2024-10-24T03:45:16.301" v="1002" actId="1036"/>
          <ac:grpSpMkLst>
            <pc:docMk/>
            <pc:sldMk cId="2456411360" sldId="518"/>
            <ac:grpSpMk id="24" creationId="{9BAE43DE-9D1E-45A5-BB77-BFC91344C31C}"/>
          </ac:grpSpMkLst>
        </pc:grpChg>
        <pc:grpChg chg="mod">
          <ac:chgData name="Ha Doan Ngoc" userId="342a0910-51f5-4518-8ca6-5a0fd22f4f38" providerId="ADAL" clId="{D24EE83E-7F5A-4708-A037-9484F158C147}" dt="2024-10-24T03:47:47.841" v="1025" actId="571"/>
          <ac:grpSpMkLst>
            <pc:docMk/>
            <pc:sldMk cId="2456411360" sldId="518"/>
            <ac:grpSpMk id="40" creationId="{C59FA87D-65A7-4F9D-87E3-EB6E895B492F}"/>
          </ac:grpSpMkLst>
        </pc:grpChg>
        <pc:grpChg chg="del mod">
          <ac:chgData name="Ha Doan Ngoc" userId="342a0910-51f5-4518-8ca6-5a0fd22f4f38" providerId="ADAL" clId="{D24EE83E-7F5A-4708-A037-9484F158C147}" dt="2024-10-24T03:42:49.657" v="768" actId="478"/>
          <ac:grpSpMkLst>
            <pc:docMk/>
            <pc:sldMk cId="2456411360" sldId="518"/>
            <ac:grpSpMk id="63" creationId="{8FD62DEF-8CF9-4497-9535-9ED8AEABDEA2}"/>
          </ac:grpSpMkLst>
        </pc:grpChg>
        <pc:picChg chg="mod">
          <ac:chgData name="Ha Doan Ngoc" userId="342a0910-51f5-4518-8ca6-5a0fd22f4f38" providerId="ADAL" clId="{D24EE83E-7F5A-4708-A037-9484F158C147}" dt="2024-10-24T03:45:24.521" v="1005" actId="1076"/>
          <ac:picMkLst>
            <pc:docMk/>
            <pc:sldMk cId="2456411360" sldId="518"/>
            <ac:picMk id="5" creationId="{CA42F44D-F14E-40FC-8466-080F46C73983}"/>
          </ac:picMkLst>
        </pc:picChg>
        <pc:picChg chg="mod">
          <ac:chgData name="Ha Doan Ngoc" userId="342a0910-51f5-4518-8ca6-5a0fd22f4f38" providerId="ADAL" clId="{D24EE83E-7F5A-4708-A037-9484F158C147}" dt="2024-10-24T03:45:16.301" v="1002" actId="1036"/>
          <ac:picMkLst>
            <pc:docMk/>
            <pc:sldMk cId="2456411360" sldId="518"/>
            <ac:picMk id="6" creationId="{4FA618D3-1683-49FE-ADFB-BF2FCF5E290A}"/>
          </ac:picMkLst>
        </pc:picChg>
        <pc:picChg chg="mod">
          <ac:chgData name="Ha Doan Ngoc" userId="342a0910-51f5-4518-8ca6-5a0fd22f4f38" providerId="ADAL" clId="{D24EE83E-7F5A-4708-A037-9484F158C147}" dt="2024-10-24T03:45:16.301" v="1002" actId="1036"/>
          <ac:picMkLst>
            <pc:docMk/>
            <pc:sldMk cId="2456411360" sldId="518"/>
            <ac:picMk id="21" creationId="{9AEC8DAF-A695-49EB-AAA5-C030AD359E96}"/>
          </ac:picMkLst>
        </pc:picChg>
        <pc:picChg chg="mod">
          <ac:chgData name="Ha Doan Ngoc" userId="342a0910-51f5-4518-8ca6-5a0fd22f4f38" providerId="ADAL" clId="{D24EE83E-7F5A-4708-A037-9484F158C147}" dt="2024-10-24T03:45:24.521" v="1005" actId="1076"/>
          <ac:picMkLst>
            <pc:docMk/>
            <pc:sldMk cId="2456411360" sldId="518"/>
            <ac:picMk id="31" creationId="{71EB22DE-EF3C-4BF3-A501-4300CE229F59}"/>
          </ac:picMkLst>
        </pc:picChg>
        <pc:picChg chg="del">
          <ac:chgData name="Ha Doan Ngoc" userId="342a0910-51f5-4518-8ca6-5a0fd22f4f38" providerId="ADAL" clId="{D24EE83E-7F5A-4708-A037-9484F158C147}" dt="2024-10-24T03:16:06.521" v="468" actId="478"/>
          <ac:picMkLst>
            <pc:docMk/>
            <pc:sldMk cId="2456411360" sldId="518"/>
            <ac:picMk id="37" creationId="{EB71B823-5E61-4612-99A1-40A9ABD6FE66}"/>
          </ac:picMkLst>
        </pc:picChg>
        <pc:picChg chg="mod">
          <ac:chgData name="Ha Doan Ngoc" userId="342a0910-51f5-4518-8ca6-5a0fd22f4f38" providerId="ADAL" clId="{D24EE83E-7F5A-4708-A037-9484F158C147}" dt="2024-10-24T03:47:47.841" v="1025" actId="571"/>
          <ac:picMkLst>
            <pc:docMk/>
            <pc:sldMk cId="2456411360" sldId="518"/>
            <ac:picMk id="41" creationId="{66116F96-B8E8-4E26-845E-467F8083FCB1}"/>
          </ac:picMkLst>
        </pc:picChg>
        <pc:picChg chg="del">
          <ac:chgData name="Ha Doan Ngoc" userId="342a0910-51f5-4518-8ca6-5a0fd22f4f38" providerId="ADAL" clId="{D24EE83E-7F5A-4708-A037-9484F158C147}" dt="2024-10-24T03:14:23.422" v="442" actId="478"/>
          <ac:picMkLst>
            <pc:docMk/>
            <pc:sldMk cId="2456411360" sldId="518"/>
            <ac:picMk id="53" creationId="{F6619382-E624-4C0E-94F9-033452514021}"/>
          </ac:picMkLst>
        </pc:picChg>
        <pc:picChg chg="mod">
          <ac:chgData name="Ha Doan Ngoc" userId="342a0910-51f5-4518-8ca6-5a0fd22f4f38" providerId="ADAL" clId="{D24EE83E-7F5A-4708-A037-9484F158C147}" dt="2024-10-24T03:47:47.841" v="1025" actId="571"/>
          <ac:picMkLst>
            <pc:docMk/>
            <pc:sldMk cId="2456411360" sldId="518"/>
            <ac:picMk id="77" creationId="{7587BA64-D24D-4A50-898F-8118E7C91D5A}"/>
          </ac:picMkLst>
        </pc:picChg>
        <pc:picChg chg="mod">
          <ac:chgData name="Ha Doan Ngoc" userId="342a0910-51f5-4518-8ca6-5a0fd22f4f38" providerId="ADAL" clId="{D24EE83E-7F5A-4708-A037-9484F158C147}" dt="2024-10-24T03:45:24.521" v="1005" actId="1076"/>
          <ac:picMkLst>
            <pc:docMk/>
            <pc:sldMk cId="2456411360" sldId="518"/>
            <ac:picMk id="79" creationId="{964DBF01-C8D3-4104-8EC6-9AAE9FA1B3E1}"/>
          </ac:picMkLst>
        </pc:picChg>
        <pc:picChg chg="mod">
          <ac:chgData name="Ha Doan Ngoc" userId="342a0910-51f5-4518-8ca6-5a0fd22f4f38" providerId="ADAL" clId="{D24EE83E-7F5A-4708-A037-9484F158C147}" dt="2024-10-24T03:47:47.841" v="1025" actId="571"/>
          <ac:picMkLst>
            <pc:docMk/>
            <pc:sldMk cId="2456411360" sldId="518"/>
            <ac:picMk id="121" creationId="{B8E31119-22C6-4681-9392-60882750FB6E}"/>
          </ac:picMkLst>
        </pc:picChg>
        <pc:picChg chg="mod">
          <ac:chgData name="Ha Doan Ngoc" userId="342a0910-51f5-4518-8ca6-5a0fd22f4f38" providerId="ADAL" clId="{D24EE83E-7F5A-4708-A037-9484F158C147}" dt="2024-10-24T03:47:47.841" v="1025" actId="571"/>
          <ac:picMkLst>
            <pc:docMk/>
            <pc:sldMk cId="2456411360" sldId="518"/>
            <ac:picMk id="122" creationId="{372ED696-7F40-4771-AE0A-6B1B35481CF1}"/>
          </ac:picMkLst>
        </pc:picChg>
        <pc:cxnChg chg="mod">
          <ac:chgData name="Ha Doan Ngoc" userId="342a0910-51f5-4518-8ca6-5a0fd22f4f38" providerId="ADAL" clId="{D24EE83E-7F5A-4708-A037-9484F158C147}" dt="2024-10-24T03:48:36.644" v="1038" actId="14100"/>
          <ac:cxnSpMkLst>
            <pc:docMk/>
            <pc:sldMk cId="2456411360" sldId="518"/>
            <ac:cxnSpMk id="14" creationId="{7481E69B-E526-458B-BFDE-B805207B64A2}"/>
          </ac:cxnSpMkLst>
        </pc:cxnChg>
        <pc:cxnChg chg="add mod">
          <ac:chgData name="Ha Doan Ngoc" userId="342a0910-51f5-4518-8ca6-5a0fd22f4f38" providerId="ADAL" clId="{D24EE83E-7F5A-4708-A037-9484F158C147}" dt="2024-10-24T03:47:47.841" v="1025" actId="571"/>
          <ac:cxnSpMkLst>
            <pc:docMk/>
            <pc:sldMk cId="2456411360" sldId="518"/>
            <ac:cxnSpMk id="25" creationId="{B269124F-CEC5-1937-1A0C-1BA925B85B05}"/>
          </ac:cxnSpMkLst>
        </pc:cxnChg>
        <pc:cxnChg chg="del mod">
          <ac:chgData name="Ha Doan Ngoc" userId="342a0910-51f5-4518-8ca6-5a0fd22f4f38" providerId="ADAL" clId="{D24EE83E-7F5A-4708-A037-9484F158C147}" dt="2024-10-24T03:16:14.865" v="474" actId="478"/>
          <ac:cxnSpMkLst>
            <pc:docMk/>
            <pc:sldMk cId="2456411360" sldId="518"/>
            <ac:cxnSpMk id="45" creationId="{18B1DC63-1A63-419F-8FF6-135E76125358}"/>
          </ac:cxnSpMkLst>
        </pc:cxnChg>
        <pc:cxnChg chg="mod">
          <ac:chgData name="Ha Doan Ngoc" userId="342a0910-51f5-4518-8ca6-5a0fd22f4f38" providerId="ADAL" clId="{D24EE83E-7F5A-4708-A037-9484F158C147}" dt="2024-10-24T03:48:45.212" v="1043" actId="1038"/>
          <ac:cxnSpMkLst>
            <pc:docMk/>
            <pc:sldMk cId="2456411360" sldId="518"/>
            <ac:cxnSpMk id="56" creationId="{17215907-7866-453A-8F7A-18B710D208E0}"/>
          </ac:cxnSpMkLst>
        </pc:cxnChg>
        <pc:cxnChg chg="mod">
          <ac:chgData name="Ha Doan Ngoc" userId="342a0910-51f5-4518-8ca6-5a0fd22f4f38" providerId="ADAL" clId="{D24EE83E-7F5A-4708-A037-9484F158C147}" dt="2024-10-24T03:48:25.540" v="1037" actId="1038"/>
          <ac:cxnSpMkLst>
            <pc:docMk/>
            <pc:sldMk cId="2456411360" sldId="518"/>
            <ac:cxnSpMk id="85" creationId="{ADF2AB43-91FB-4187-8EE6-0A5BF97F74EA}"/>
          </ac:cxnSpMkLst>
        </pc:cxnChg>
      </pc:sldChg>
      <pc:sldChg chg="modSp mod ord modShow">
        <pc:chgData name="Ha Doan Ngoc" userId="342a0910-51f5-4518-8ca6-5a0fd22f4f38" providerId="ADAL" clId="{D24EE83E-7F5A-4708-A037-9484F158C147}" dt="2024-10-24T03:53:47.363" v="1101" actId="1076"/>
        <pc:sldMkLst>
          <pc:docMk/>
          <pc:sldMk cId="343608978" sldId="521"/>
        </pc:sldMkLst>
        <pc:spChg chg="mod">
          <ac:chgData name="Ha Doan Ngoc" userId="342a0910-51f5-4518-8ca6-5a0fd22f4f38" providerId="ADAL" clId="{D24EE83E-7F5A-4708-A037-9484F158C147}" dt="2024-10-24T03:52:49.164" v="1080" actId="20577"/>
          <ac:spMkLst>
            <pc:docMk/>
            <pc:sldMk cId="343608978" sldId="521"/>
            <ac:spMk id="6" creationId="{D9606166-91BB-72FF-1540-B9082D9AF3C4}"/>
          </ac:spMkLst>
        </pc:spChg>
        <pc:spChg chg="mod">
          <ac:chgData name="Ha Doan Ngoc" userId="342a0910-51f5-4518-8ca6-5a0fd22f4f38" providerId="ADAL" clId="{D24EE83E-7F5A-4708-A037-9484F158C147}" dt="2024-10-24T03:53:42.434" v="1100" actId="167"/>
          <ac:spMkLst>
            <pc:docMk/>
            <pc:sldMk cId="343608978" sldId="521"/>
            <ac:spMk id="61" creationId="{919E21E5-A86E-4212-ADC4-1E7D9BE90DAC}"/>
          </ac:spMkLst>
        </pc:spChg>
        <pc:spChg chg="mod">
          <ac:chgData name="Ha Doan Ngoc" userId="342a0910-51f5-4518-8ca6-5a0fd22f4f38" providerId="ADAL" clId="{D24EE83E-7F5A-4708-A037-9484F158C147}" dt="2024-10-24T03:53:15.719" v="1094" actId="1076"/>
          <ac:spMkLst>
            <pc:docMk/>
            <pc:sldMk cId="343608978" sldId="521"/>
            <ac:spMk id="316" creationId="{896AEC5B-6C89-4CCC-805F-36ED7A44DD7F}"/>
          </ac:spMkLst>
        </pc:spChg>
        <pc:grpChg chg="mod ord">
          <ac:chgData name="Ha Doan Ngoc" userId="342a0910-51f5-4518-8ca6-5a0fd22f4f38" providerId="ADAL" clId="{D24EE83E-7F5A-4708-A037-9484F158C147}" dt="2024-10-24T03:53:47.363" v="1101" actId="1076"/>
          <ac:grpSpMkLst>
            <pc:docMk/>
            <pc:sldMk cId="343608978" sldId="521"/>
            <ac:grpSpMk id="312" creationId="{A58972D4-176D-44FE-A0D1-BAA7E6E0C661}"/>
          </ac:grpSpMkLst>
        </pc:grpChg>
      </pc:sldChg>
      <pc:sldChg chg="addSp delSp modSp mod ord modShow">
        <pc:chgData name="Ha Doan Ngoc" userId="342a0910-51f5-4518-8ca6-5a0fd22f4f38" providerId="ADAL" clId="{D24EE83E-7F5A-4708-A037-9484F158C147}" dt="2024-10-24T04:44:04.777" v="1154" actId="14100"/>
        <pc:sldMkLst>
          <pc:docMk/>
          <pc:sldMk cId="1729829819" sldId="529"/>
        </pc:sldMkLst>
        <pc:spChg chg="add mod">
          <ac:chgData name="Ha Doan Ngoc" userId="342a0910-51f5-4518-8ca6-5a0fd22f4f38" providerId="ADAL" clId="{D24EE83E-7F5A-4708-A037-9484F158C147}" dt="2024-10-24T04:43:24.031" v="1147" actId="113"/>
          <ac:spMkLst>
            <pc:docMk/>
            <pc:sldMk cId="1729829819" sldId="529"/>
            <ac:spMk id="6" creationId="{0B6B81A5-611F-8857-1191-2F44B09E117C}"/>
          </ac:spMkLst>
        </pc:spChg>
        <pc:spChg chg="add mod">
          <ac:chgData name="Ha Doan Ngoc" userId="342a0910-51f5-4518-8ca6-5a0fd22f4f38" providerId="ADAL" clId="{D24EE83E-7F5A-4708-A037-9484F158C147}" dt="2024-10-24T04:44:01.115" v="1153" actId="1076"/>
          <ac:spMkLst>
            <pc:docMk/>
            <pc:sldMk cId="1729829819" sldId="529"/>
            <ac:spMk id="7" creationId="{AACA3552-0638-DEA6-29DA-1C0CA912BE38}"/>
          </ac:spMkLst>
        </pc:spChg>
        <pc:spChg chg="mod">
          <ac:chgData name="Ha Doan Ngoc" userId="342a0910-51f5-4518-8ca6-5a0fd22f4f38" providerId="ADAL" clId="{D24EE83E-7F5A-4708-A037-9484F158C147}" dt="2024-10-24T04:43:46.564" v="1149" actId="1076"/>
          <ac:spMkLst>
            <pc:docMk/>
            <pc:sldMk cId="1729829819" sldId="529"/>
            <ac:spMk id="10" creationId="{65DDC06E-9F9F-4208-95CF-09B23F3851C6}"/>
          </ac:spMkLst>
        </pc:spChg>
        <pc:spChg chg="mod">
          <ac:chgData name="Ha Doan Ngoc" userId="342a0910-51f5-4518-8ca6-5a0fd22f4f38" providerId="ADAL" clId="{D24EE83E-7F5A-4708-A037-9484F158C147}" dt="2024-10-24T04:42:58.305" v="1141" actId="1076"/>
          <ac:spMkLst>
            <pc:docMk/>
            <pc:sldMk cId="1729829819" sldId="529"/>
            <ac:spMk id="13" creationId="{DF4992F9-7CFE-4159-AD24-F9A9B47BE8C2}"/>
          </ac:spMkLst>
        </pc:spChg>
        <pc:spChg chg="mod">
          <ac:chgData name="Ha Doan Ngoc" userId="342a0910-51f5-4518-8ca6-5a0fd22f4f38" providerId="ADAL" clId="{D24EE83E-7F5A-4708-A037-9484F158C147}" dt="2024-10-24T03:54:34.731" v="1123" actId="20577"/>
          <ac:spMkLst>
            <pc:docMk/>
            <pc:sldMk cId="1729829819" sldId="529"/>
            <ac:spMk id="15" creationId="{C40CDF6B-789A-4951-9D60-BD5FEF9BF46E}"/>
          </ac:spMkLst>
        </pc:spChg>
        <pc:spChg chg="mod">
          <ac:chgData name="Ha Doan Ngoc" userId="342a0910-51f5-4518-8ca6-5a0fd22f4f38" providerId="ADAL" clId="{D24EE83E-7F5A-4708-A037-9484F158C147}" dt="2024-10-24T04:43:42.586" v="1148" actId="14100"/>
          <ac:spMkLst>
            <pc:docMk/>
            <pc:sldMk cId="1729829819" sldId="529"/>
            <ac:spMk id="57" creationId="{37DD1968-E890-4C94-960F-69483490489F}"/>
          </ac:spMkLst>
        </pc:spChg>
        <pc:spChg chg="mod">
          <ac:chgData name="Ha Doan Ngoc" userId="342a0910-51f5-4518-8ca6-5a0fd22f4f38" providerId="ADAL" clId="{D24EE83E-7F5A-4708-A037-9484F158C147}" dt="2024-10-24T04:43:52.556" v="1151" actId="14100"/>
          <ac:spMkLst>
            <pc:docMk/>
            <pc:sldMk cId="1729829819" sldId="529"/>
            <ac:spMk id="58" creationId="{D5890F6A-D3F2-4E26-9B21-B30E1B820BC0}"/>
          </ac:spMkLst>
        </pc:spChg>
        <pc:spChg chg="mod">
          <ac:chgData name="Ha Doan Ngoc" userId="342a0910-51f5-4518-8ca6-5a0fd22f4f38" providerId="ADAL" clId="{D24EE83E-7F5A-4708-A037-9484F158C147}" dt="2024-10-24T04:42:42.312" v="1135" actId="20577"/>
          <ac:spMkLst>
            <pc:docMk/>
            <pc:sldMk cId="1729829819" sldId="529"/>
            <ac:spMk id="59" creationId="{F523FB1D-3997-4883-B6AA-5006F89EF79B}"/>
          </ac:spMkLst>
        </pc:spChg>
        <pc:spChg chg="mod">
          <ac:chgData name="Ha Doan Ngoc" userId="342a0910-51f5-4518-8ca6-5a0fd22f4f38" providerId="ADAL" clId="{D24EE83E-7F5A-4708-A037-9484F158C147}" dt="2024-10-24T04:44:04.777" v="1154" actId="14100"/>
          <ac:spMkLst>
            <pc:docMk/>
            <pc:sldMk cId="1729829819" sldId="529"/>
            <ac:spMk id="60" creationId="{C0B817BD-2AA1-42A8-BDC7-92DC355DC7DD}"/>
          </ac:spMkLst>
        </pc:spChg>
        <pc:spChg chg="mod">
          <ac:chgData name="Ha Doan Ngoc" userId="342a0910-51f5-4518-8ca6-5a0fd22f4f38" providerId="ADAL" clId="{D24EE83E-7F5A-4708-A037-9484F158C147}" dt="2024-10-24T03:54:04.578" v="1103" actId="1076"/>
          <ac:spMkLst>
            <pc:docMk/>
            <pc:sldMk cId="1729829819" sldId="529"/>
            <ac:spMk id="318" creationId="{98FE0E74-0BE8-4CBA-9F78-3FEF98069FE6}"/>
          </ac:spMkLst>
        </pc:spChg>
        <pc:spChg chg="add del mod">
          <ac:chgData name="Ha Doan Ngoc" userId="342a0910-51f5-4518-8ca6-5a0fd22f4f38" providerId="ADAL" clId="{D24EE83E-7F5A-4708-A037-9484F158C147}" dt="2024-10-24T03:13:22.006" v="405" actId="5793"/>
          <ac:spMkLst>
            <pc:docMk/>
            <pc:sldMk cId="1729829819" sldId="529"/>
            <ac:spMk id="707" creationId="{7142A9F4-5BBC-E424-A683-E5F864637E5D}"/>
          </ac:spMkLst>
        </pc:spChg>
        <pc:spChg chg="mod">
          <ac:chgData name="Ha Doan Ngoc" userId="342a0910-51f5-4518-8ca6-5a0fd22f4f38" providerId="ADAL" clId="{D24EE83E-7F5A-4708-A037-9484F158C147}" dt="2024-10-24T03:13:15.022" v="401" actId="20577"/>
          <ac:spMkLst>
            <pc:docMk/>
            <pc:sldMk cId="1729829819" sldId="529"/>
            <ac:spMk id="708" creationId="{3B3D09D8-C41A-4CE8-8E26-D7E9150E2803}"/>
          </ac:spMkLst>
        </pc:spChg>
        <pc:spChg chg="mod">
          <ac:chgData name="Ha Doan Ngoc" userId="342a0910-51f5-4518-8ca6-5a0fd22f4f38" providerId="ADAL" clId="{D24EE83E-7F5A-4708-A037-9484F158C147}" dt="2024-10-24T04:42:00.673" v="1124" actId="207"/>
          <ac:spMkLst>
            <pc:docMk/>
            <pc:sldMk cId="1729829819" sldId="529"/>
            <ac:spMk id="711" creationId="{5A691AFE-CCC6-CD68-F361-2F1E136AC4D8}"/>
          </ac:spMkLst>
        </pc:spChg>
        <pc:spChg chg="mod">
          <ac:chgData name="Ha Doan Ngoc" userId="342a0910-51f5-4518-8ca6-5a0fd22f4f38" providerId="ADAL" clId="{D24EE83E-7F5A-4708-A037-9484F158C147}" dt="2024-10-24T04:43:57.878" v="1152" actId="1076"/>
          <ac:spMkLst>
            <pc:docMk/>
            <pc:sldMk cId="1729829819" sldId="529"/>
            <ac:spMk id="712" creationId="{CE4CF6AE-F1B8-725A-3D8B-04365B62F463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940" creationId="{5AC7A2D8-4ABD-401F-8B5F-45D70B74E70C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944" creationId="{F9005E8B-0B3C-41AE-B45D-A23527A8C854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949" creationId="{0EAD77BF-4483-474B-9CAF-1E9FC7E48324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950" creationId="{838A6411-DC45-4B69-BDF7-5BC733D9166F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951" creationId="{501B20C1-D84A-47AA-9774-96A66F89722F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954" creationId="{24FF74F6-6124-4045-99A3-FF281ECEC597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957" creationId="{3ED232AE-81F6-487C-84E5-6FF66D1EDFB0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959" creationId="{3EC26F5F-9022-4C7C-B686-1FDFF6DCC203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960" creationId="{6A16B94B-9FC4-48FE-AA86-AD449CB8543B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961" creationId="{BF4F0831-63A6-4C1F-A27B-11D80838E781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962" creationId="{E87A47E3-1B46-432C-95ED-0CA9D07B29DE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963" creationId="{0CB01668-C4F6-4C83-969A-A1BA8BAF24F9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964" creationId="{D9440B8C-6391-4BBD-881F-73C5E5DD4F31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965" creationId="{A339142D-9D59-4B7F-8F91-AA9553711928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966" creationId="{C935B762-752B-4F34-BB03-BB0F0E5A126E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969" creationId="{1EA409B4-998B-461E-91E1-F54FFC75A7C9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973" creationId="{B243D3A6-359F-4F12-81BD-88BDD03F70C9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974" creationId="{7C7F50FE-81D3-4D57-83C8-2A749966B8BC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975" creationId="{F8479062-0C3C-430C-B4A1-1F1503176426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976" creationId="{B3ACBB6F-12B5-4827-A605-0AD1EF873EA8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977" creationId="{259864B9-A3F1-4B10-A529-3EFEB36DB595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978" creationId="{294191F1-A13B-41BD-8E2B-1A9AFFED646D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979" creationId="{21A46AE8-BD31-4E0A-8FE2-42374AD7C182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980" creationId="{ECBB07CF-2F6D-4ED6-AE09-4EE310CB0FB3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981" creationId="{63363D53-AE2B-40CA-8F63-020A591DF24B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982" creationId="{D76949A0-414D-4D38-AC73-DE93393A5B12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983" creationId="{3F377E94-3C41-4534-81BE-3FDA96BFD146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984" creationId="{51CBFFDE-51F8-4AFD-AB9A-F160B838A676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985" creationId="{DBD1DA41-1DC0-40EB-B190-2D664D4A1BAA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986" creationId="{FFD2D187-D2AE-4A97-A5B9-B283F96D61A6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987" creationId="{C536F6DF-AF05-49EF-B462-96EE679EFBB9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988" creationId="{407C3DD5-92AC-4252-8F5B-006B138063B0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989" creationId="{ECC40720-E088-490B-A5F4-7177FA6E1A0A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990" creationId="{9317EE6F-7869-44F6-9285-6D3F7179FC2D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991" creationId="{DEB4B22C-596E-4980-9195-B524A9FE2F15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992" creationId="{DA6B7125-99F5-4685-87CD-868B60229F47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993" creationId="{7ADD0136-ABED-4371-88DE-6A4948FF0720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994" creationId="{D61ED2D5-4246-4606-90BE-00F1D90FAEBC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995" creationId="{20C3F08A-B505-40B1-8661-FD4735DD5539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996" creationId="{13F8F442-1C0A-470C-975C-896A08D2D8F2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997" creationId="{9EDE83A7-8AEF-4FD2-934C-056B1CF02370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998" creationId="{766F2F48-AF1A-4524-88E6-179A32BC5EEF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999" creationId="{A15A4B00-580C-4FCD-B2E6-AC20A8EA4684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00" creationId="{E4AC84F9-FAEA-44D6-96B9-8503AF478D66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01" creationId="{341BA817-E6A8-4CEE-9B83-6B624243300D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02" creationId="{085DF387-163C-4F03-8F82-E6D091614AF4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03" creationId="{6FE19EEE-3919-4A66-951B-8BD872224A29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04" creationId="{5C0FF3D4-881E-46F7-BE2E-C6B8F35A60A0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05" creationId="{0EA64CD7-4C46-47D0-975B-9DE19CD55ED8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06" creationId="{AD6A61B0-3CE1-4EE3-9A19-F94B78352CCE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07" creationId="{69CB78D5-8C81-48A1-9F5D-3EE9C2EBE610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08" creationId="{8F71FDDE-C8A2-4F13-9470-4EFAE43D1470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09" creationId="{632F119F-D968-440A-B15D-3627FD61C441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10" creationId="{7549BCDD-9CB5-4C1D-9C29-DBF84B2463BF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11" creationId="{75D08229-D721-454C-9184-3103B4CC077D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12" creationId="{59C036F3-6A85-495A-850F-7B3842B3FE16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13" creationId="{113986CE-AF72-46CC-B88F-F0AE00E1E56C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14" creationId="{590F20C9-ACA5-47D6-AB7D-791EBD5CF113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15" creationId="{48DC9316-01BC-435D-89CE-FA2D1C35F78C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16" creationId="{29223A74-7C1E-4C32-809A-FD1F2320DC85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17" creationId="{4D0AE769-4BF7-4F85-A4F4-7CFA16CBDBB3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18" creationId="{7B0A2794-2045-40BC-89A4-1A5995C919CA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19" creationId="{741B27A1-ABF5-460B-A9FD-87D861AEDDEF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20" creationId="{FC204678-6E52-4690-B979-B175FB3585E7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21" creationId="{4CCECF1B-564A-47A9-B89C-7F65153563E2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22" creationId="{94BB3CCE-F81A-4A33-A655-2253868C1B89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23" creationId="{1DAD8BCA-90F5-4B1E-A8A1-C6FDD640F3E6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24" creationId="{601C7DDD-41FC-4CCB-A230-E78466EA761D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25" creationId="{4822A6E9-8F88-4A56-BD6E-375EEB50F715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26" creationId="{7A7B7012-B8AB-4D49-8FA0-5B86AE6E1D6B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27" creationId="{CC3DF9EC-24CA-4D69-B4E3-16497FD04E8F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28" creationId="{59C10F5E-F46C-450B-8D58-A4D6150BB7FB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29" creationId="{EB57AE17-CB27-41C9-A588-F0D866EF5C9F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30" creationId="{E65A9301-8C22-4767-8F71-F7A8E7F8C446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31" creationId="{A27453B3-3D91-4C3F-8CA0-EDEF1666D5DB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32" creationId="{5260455B-AF65-41CF-85C5-1BB35FE3367B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33" creationId="{5D98A255-B245-4DE7-9AEC-3FA90248BC70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34" creationId="{4FB6DADD-5391-4AFA-AC4D-9901E8067377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35" creationId="{2D23BBC3-A97D-4B6E-AD5B-B5BD881A66C7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36" creationId="{BF5702AE-7848-4652-89A9-16D30FA0BA61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37" creationId="{ED2861C4-36FB-4863-9FD5-F6C88D0BEA1B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38" creationId="{81A95F71-C6EB-4455-92B5-2043F8459224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39" creationId="{A971C354-2E15-4FCC-BE86-649312264EEA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40" creationId="{AFF8B770-1BBA-4817-AEF2-779D5F9C6250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41" creationId="{767D6D58-9791-4516-9235-6411B430902B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42" creationId="{32DFAA2A-F6B2-4644-8A37-6FC231EC791C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43" creationId="{DD277DF3-22B8-4A05-B804-D9B6C3A68AB3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44" creationId="{CA05111A-4FAE-4BD4-AFC3-143922A45552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45" creationId="{B6A1339E-7925-4C8F-8B6A-415AF7BBF5DF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46" creationId="{0C3D5C30-AF12-4B29-9CED-F8B695162EE2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47" creationId="{1CFEFDEB-B4D5-4F68-831B-BE3BF0AC7B9A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48" creationId="{8DF91CEB-7874-4574-ABA0-14862F9E35C4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49" creationId="{E2FBE426-F2A6-41A3-A8C9-D97183EFBD07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50" creationId="{C103E884-B034-44E7-8AA6-BCC370D61EBA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51" creationId="{F4985D99-0410-4161-A4EC-548C1A401182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52" creationId="{9A562330-F81C-499E-9705-186F93B4EBE1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53" creationId="{E2AABFD1-14F5-42D9-A877-7DDAE7E548A0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54" creationId="{B02BC28F-1049-4981-A212-53A1BBB9E4E6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55" creationId="{E17106E9-232D-4DA8-967E-C91FC446E23C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56" creationId="{9C2F014D-3AD4-45D5-A6F2-9D4E29D79824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57" creationId="{BBF1CDE8-BB60-4085-8A42-4DE870AE7181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58" creationId="{9891978D-E021-4FF5-9BDB-2133AD25E7D6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59" creationId="{0C3C9DD4-C8A8-453D-9456-078B9DFCCD1C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60" creationId="{283F761C-8BF2-4401-9C01-B72A11883825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61" creationId="{CFE99610-8066-4069-81F6-C68D163461A2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62" creationId="{DF161480-1C9F-4AE6-9A3D-0C1FA2B48B88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63" creationId="{167DE4A6-8D16-468D-ADC8-91BC447FF49F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64" creationId="{1BDA25AC-11B1-4DB5-9E2B-7D45A07F6A07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65" creationId="{ED54CCC2-C5DC-4C0F-8AC3-CC52DDED1E9E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66" creationId="{A32C53D9-8667-4B95-86B8-44B24157CDF7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67" creationId="{EBAA3654-ECCD-4029-8ECA-29D9ECCEE0D1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68" creationId="{8CC1FB7B-6A54-43D2-AEC9-2532798E6571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69" creationId="{5034F215-0DE6-4E96-BCD3-3509237B57AF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70" creationId="{8D534A6B-65B9-425C-B0D0-736D31B9AC66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71" creationId="{94612260-074C-45EF-B361-6FF110379CCF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72" creationId="{E8610FD1-9AD0-442A-A440-1F2CFFAD364A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73" creationId="{DF0BC5E0-1A4C-4E09-BED1-488C35397E88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74" creationId="{813FECE6-5157-4C96-918B-571C705B7D19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75" creationId="{0AD16B39-736C-47FD-8FD2-2238E89E7FF1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76" creationId="{CA525B74-82BD-4B2A-A322-D88067F5402C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77" creationId="{D003778F-6FDB-411C-8A96-9E139EC2183F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78" creationId="{3373BF54-C028-49F0-99C0-F8615C312E9F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79" creationId="{068153A4-EA3B-4023-BA55-4D8DBEAB3B49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80" creationId="{8BB4B1BC-826B-404A-BDDF-ED6F6245E5FA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81" creationId="{E53E25D8-4F95-4C2F-B18A-FB51E2338102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82" creationId="{F3F8D49F-28ED-408C-9598-08D620F2BCB0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83" creationId="{D84CACB4-968F-4FC4-8748-A0E5E102491F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84" creationId="{BE346E7B-8317-4289-85F5-24920F56CF78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85" creationId="{6A01F613-C5BB-4B03-A74B-AA76507A15AC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86" creationId="{13ADEE95-ECBE-4E55-9D6E-166C5E522557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87" creationId="{8AA526F5-029A-40D5-89A0-8D5F8FBAB86B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88" creationId="{B5D3FF21-A260-42CC-8450-97041B8E2CF9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89" creationId="{108C5DC8-2FAC-48B3-8B34-FBA07C289ADF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90" creationId="{60116767-B3C0-49E7-B6B9-BFA28CE0D897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91" creationId="{DE1B0BD9-DE2C-4C4A-8E2B-510DDE683DF3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92" creationId="{27A51ADE-F8CD-4DE7-BB99-3A4D0703CCF3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93" creationId="{9240822F-C115-436C-A8FD-6B2B856C5DC2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94" creationId="{F08A0B6D-0760-4DD6-8704-E4FFA703E4B5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95" creationId="{204C9E0E-B2D6-4801-847F-D6465CC7C082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96" creationId="{4589C10D-FF51-461C-B7AB-9D024CCD4CDF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97" creationId="{C84C1306-11C9-4599-B03C-289BF9087A42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98" creationId="{A67A887E-025D-4F15-AB29-5F7A3CEE6BA3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099" creationId="{E3E6B2DF-6BC7-440E-988C-3951AEB0EF6D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00" creationId="{63D1F1E9-6933-4768-A50B-2C55D514FE9E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01" creationId="{3FA6BE96-EA76-4BA3-92C9-F2945AEDCB48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02" creationId="{4A067622-88F4-45E5-93F6-83F3D3BBB2BA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03" creationId="{A4E97355-C3DB-4B30-B607-BA94204D424B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04" creationId="{629DCBF3-DEBC-4EB4-9B17-94CAEED4CB00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05" creationId="{36511EA4-9699-45F7-8106-567E1B207788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06" creationId="{C6C38C97-45F3-449D-AE93-3C3DA885C45A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07" creationId="{ECAB124D-FC40-4680-8A6B-C76BD476F523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08" creationId="{62D9C23C-D681-426C-A554-16DA3590D4AE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09" creationId="{FB69989D-9954-4AAF-92CE-CA0084FEA6FD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10" creationId="{4BFC5F78-B1D6-4675-AA86-037AE17B8A5E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11" creationId="{AC7C91F7-199A-496C-889C-77F021227AA7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12" creationId="{FE01CC09-2B4F-4837-93F5-5C8FC8A87B53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13" creationId="{4A4F849E-2BBC-41F0-9C33-490CDF493139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14" creationId="{3AB657FF-DD5A-4DDE-BE42-50A831BDF3BB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15" creationId="{650AB98C-C027-437C-8987-00F73CEB7A3B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16" creationId="{B1DBFED2-C466-4F60-815E-205EA9631D3E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17" creationId="{B82A050D-3859-4E5B-B555-8010A6BBE078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18" creationId="{18253D06-15C2-4C2D-8279-E6786410FF27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19" creationId="{C3FA27FF-028D-4B7E-93DF-DBE7D8EAB5D3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20" creationId="{F7EBF52D-EB30-4432-ADBA-CB3CBDCC43AA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21" creationId="{270469D7-D3B8-4049-AD51-A6C48F74D4AD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22" creationId="{15A001A1-B438-48EE-8446-599EEDC03BA1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23" creationId="{704C1656-420D-477F-A038-77F59DDD82CE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24" creationId="{D5A728FD-70C9-4152-A09A-3D647C54F229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25" creationId="{DA664E49-5A5E-4A59-ABEB-D7C5411F9DC7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26" creationId="{9D0F554A-98A7-49C8-99BD-6C5D5484DAED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27" creationId="{C3E78132-D382-45FF-85B5-3C86AA63CE32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28" creationId="{21C1307C-EE4E-41BC-9982-6685DEA7CC04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29" creationId="{B9B5846F-B6B7-42BC-A2A0-A9E1AE76FA02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30" creationId="{6E2CB693-3B21-417C-8ABC-3B643F7E91D3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31" creationId="{46A7C313-521E-4BB8-9F09-58DFD748A6F5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32" creationId="{103B6308-DA6A-4B93-904F-501E36C9DB19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33" creationId="{7BADF4D7-B00A-4515-970E-32DEFD940F04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34" creationId="{78F3C21A-A837-4FC0-9F9F-0BCB3B36294D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35" creationId="{C9C8348F-C6F0-4897-9EC1-68186F640556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36" creationId="{CC69DC2C-5353-44B1-AA7B-9A37A9639144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37" creationId="{F4B186AF-4599-403D-86D6-56FCDB23550C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38" creationId="{31C8194C-728B-4558-B1B1-2A4CD2ECDA5D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39" creationId="{D9E7B9CE-FB86-412F-9E0B-B4C832D1DA7B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40" creationId="{9A312E93-ED99-4041-8C81-565C54469235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41" creationId="{C0889F46-A4A0-4B10-B457-44F68B03087C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42" creationId="{74214519-7235-4390-86C1-1D809DF285DC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43" creationId="{3D3E8275-34EA-458E-B2CF-7C917AA06217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44" creationId="{5AFC5840-FADC-461D-80BA-F7DE80161A2F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45" creationId="{A81EC8D7-7CAB-411F-A994-141C09DBDD45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46" creationId="{A965A710-090B-4F8A-A7F9-A16C70951DFD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47" creationId="{2E2DDF91-4539-44EE-A7E0-CCFA36F51EB4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48" creationId="{C19B31EF-ACD8-474D-927B-D28E8CCA38C8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49" creationId="{479B83CB-7CD9-496C-88F1-E87145EDA941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50" creationId="{C5F6582B-757A-4E94-8764-65EE77F49D24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51" creationId="{4B4628A0-AB6E-4182-8DC4-1DF6FCAD7EE0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52" creationId="{66CAC7E2-E364-462B-B445-DBC96F33DB74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53" creationId="{84B801D3-5941-4D85-8533-9A64F75ED447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54" creationId="{D43346FD-206A-4D01-9708-4728346AB84C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55" creationId="{878253C1-2C99-4730-AD33-BFAF03167DB3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56" creationId="{0510867F-C39F-4AC7-8B00-E1650EB65076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57" creationId="{8410B816-5348-4070-8F72-247F09BC337B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58" creationId="{014718F0-0B54-473F-A79C-D9DAAECE8E4A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59" creationId="{ED5D4899-DF3A-4CD0-8866-4DADDB2A90F7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60" creationId="{653748C7-B8B2-402E-B16B-F39CB5EC3F43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61" creationId="{7B26A8E8-288A-4E79-8E3B-8C9DF2DBD13C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62" creationId="{F82BB139-5B3E-4372-9A18-158675B52931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63" creationId="{8A287B4E-A89B-4934-8F10-E8FCCA9B3587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64" creationId="{4D88F1D8-D22D-4938-8152-9E5ED124F4C5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65" creationId="{F6E25633-6442-40AC-99AC-DC309F722B0E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66" creationId="{CB03E47F-EF09-4D64-B21C-59B6A29ADDF1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67" creationId="{BCF92162-BEB4-4CB9-ADC6-26813C72F4FA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68" creationId="{6DC0F5B8-FF7F-4C2B-9505-0F5F71E60987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69" creationId="{DFA723DC-1BAB-4F8B-9D53-D5E1E7884257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70" creationId="{EB4AEA7D-97B7-4917-9F36-92EA3076E23B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71" creationId="{7A733C83-A0B8-4F43-8F12-436B67B3F462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72" creationId="{68441021-18CC-444C-908C-5DD8B85819DD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73" creationId="{95A32EBC-1975-4111-8E23-829CF090127D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74" creationId="{E97667EA-61C4-49E1-A744-52CE2E40D0FC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75" creationId="{184F4D61-8E5C-4E91-A9A3-0884A690B735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77" creationId="{5CACFF5A-0B8E-4302-9312-45DAB643AA14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79" creationId="{10C23975-241E-42B4-9136-0C7A706410D7}"/>
          </ac:spMkLst>
        </pc:spChg>
        <pc:spChg chg="mod">
          <ac:chgData name="Ha Doan Ngoc" userId="342a0910-51f5-4518-8ca6-5a0fd22f4f38" providerId="ADAL" clId="{D24EE83E-7F5A-4708-A037-9484F158C147}" dt="2024-10-24T03:54:08.322" v="1104" actId="14100"/>
          <ac:spMkLst>
            <pc:docMk/>
            <pc:sldMk cId="1729829819" sldId="529"/>
            <ac:spMk id="1180" creationId="{D4E69B52-9EA3-4DBB-8D91-6CCE6A1AD54A}"/>
          </ac:spMkLst>
        </pc:spChg>
        <pc:grpChg chg="mod">
          <ac:chgData name="Ha Doan Ngoc" userId="342a0910-51f5-4518-8ca6-5a0fd22f4f38" providerId="ADAL" clId="{D24EE83E-7F5A-4708-A037-9484F158C147}" dt="2024-10-24T03:54:08.322" v="1104" actId="14100"/>
          <ac:grpSpMkLst>
            <pc:docMk/>
            <pc:sldMk cId="1729829819" sldId="529"/>
            <ac:grpSpMk id="31" creationId="{FC07F930-CE78-4147-B523-E487A632F6B1}"/>
          </ac:grpSpMkLst>
        </pc:grpChg>
        <pc:grpChg chg="mod">
          <ac:chgData name="Ha Doan Ngoc" userId="342a0910-51f5-4518-8ca6-5a0fd22f4f38" providerId="ADAL" clId="{D24EE83E-7F5A-4708-A037-9484F158C147}" dt="2024-10-24T03:54:08.322" v="1104" actId="14100"/>
          <ac:grpSpMkLst>
            <pc:docMk/>
            <pc:sldMk cId="1729829819" sldId="529"/>
            <ac:grpSpMk id="938" creationId="{FD88F817-9D33-47CB-B222-D17238696619}"/>
          </ac:grpSpMkLst>
        </pc:grpChg>
        <pc:grpChg chg="mod">
          <ac:chgData name="Ha Doan Ngoc" userId="342a0910-51f5-4518-8ca6-5a0fd22f4f38" providerId="ADAL" clId="{D24EE83E-7F5A-4708-A037-9484F158C147}" dt="2024-10-24T03:54:08.322" v="1104" actId="14100"/>
          <ac:grpSpMkLst>
            <pc:docMk/>
            <pc:sldMk cId="1729829819" sldId="529"/>
            <ac:grpSpMk id="939" creationId="{C188354A-DCD9-4217-9146-318559378C67}"/>
          </ac:grpSpMkLst>
        </pc:grpChg>
        <pc:grpChg chg="mod">
          <ac:chgData name="Ha Doan Ngoc" userId="342a0910-51f5-4518-8ca6-5a0fd22f4f38" providerId="ADAL" clId="{D24EE83E-7F5A-4708-A037-9484F158C147}" dt="2024-10-24T03:54:08.322" v="1104" actId="14100"/>
          <ac:grpSpMkLst>
            <pc:docMk/>
            <pc:sldMk cId="1729829819" sldId="529"/>
            <ac:grpSpMk id="941" creationId="{6C18DB94-4535-44A4-A519-E13DCFC5104B}"/>
          </ac:grpSpMkLst>
        </pc:grpChg>
        <pc:grpChg chg="mod">
          <ac:chgData name="Ha Doan Ngoc" userId="342a0910-51f5-4518-8ca6-5a0fd22f4f38" providerId="ADAL" clId="{D24EE83E-7F5A-4708-A037-9484F158C147}" dt="2024-10-24T03:54:08.322" v="1104" actId="14100"/>
          <ac:grpSpMkLst>
            <pc:docMk/>
            <pc:sldMk cId="1729829819" sldId="529"/>
            <ac:grpSpMk id="945" creationId="{9C7D3D67-3FA0-473A-A6B1-50FB6283AB8A}"/>
          </ac:grpSpMkLst>
        </pc:grpChg>
        <pc:grpChg chg="mod">
          <ac:chgData name="Ha Doan Ngoc" userId="342a0910-51f5-4518-8ca6-5a0fd22f4f38" providerId="ADAL" clId="{D24EE83E-7F5A-4708-A037-9484F158C147}" dt="2024-10-24T03:54:08.322" v="1104" actId="14100"/>
          <ac:grpSpMkLst>
            <pc:docMk/>
            <pc:sldMk cId="1729829819" sldId="529"/>
            <ac:grpSpMk id="948" creationId="{8A9CCB0F-4C96-4B27-958B-D3B5230FAC2C}"/>
          </ac:grpSpMkLst>
        </pc:grpChg>
        <pc:grpChg chg="mod">
          <ac:chgData name="Ha Doan Ngoc" userId="342a0910-51f5-4518-8ca6-5a0fd22f4f38" providerId="ADAL" clId="{D24EE83E-7F5A-4708-A037-9484F158C147}" dt="2024-10-24T03:54:08.322" v="1104" actId="14100"/>
          <ac:grpSpMkLst>
            <pc:docMk/>
            <pc:sldMk cId="1729829819" sldId="529"/>
            <ac:grpSpMk id="952" creationId="{B0A042C4-77E5-45AF-89D7-33844D300A3A}"/>
          </ac:grpSpMkLst>
        </pc:grpChg>
        <pc:grpChg chg="mod">
          <ac:chgData name="Ha Doan Ngoc" userId="342a0910-51f5-4518-8ca6-5a0fd22f4f38" providerId="ADAL" clId="{D24EE83E-7F5A-4708-A037-9484F158C147}" dt="2024-10-24T03:54:08.322" v="1104" actId="14100"/>
          <ac:grpSpMkLst>
            <pc:docMk/>
            <pc:sldMk cId="1729829819" sldId="529"/>
            <ac:grpSpMk id="953" creationId="{4C089A5E-3EA0-48BF-8224-31F99E22BD82}"/>
          </ac:grpSpMkLst>
        </pc:grpChg>
        <pc:grpChg chg="mod">
          <ac:chgData name="Ha Doan Ngoc" userId="342a0910-51f5-4518-8ca6-5a0fd22f4f38" providerId="ADAL" clId="{D24EE83E-7F5A-4708-A037-9484F158C147}" dt="2024-10-24T03:54:08.322" v="1104" actId="14100"/>
          <ac:grpSpMkLst>
            <pc:docMk/>
            <pc:sldMk cId="1729829819" sldId="529"/>
            <ac:grpSpMk id="958" creationId="{AF6ED873-497E-4625-99CC-26AE7AE1418E}"/>
          </ac:grpSpMkLst>
        </pc:grpChg>
        <pc:grpChg chg="mod">
          <ac:chgData name="Ha Doan Ngoc" userId="342a0910-51f5-4518-8ca6-5a0fd22f4f38" providerId="ADAL" clId="{D24EE83E-7F5A-4708-A037-9484F158C147}" dt="2024-10-24T03:54:08.322" v="1104" actId="14100"/>
          <ac:grpSpMkLst>
            <pc:docMk/>
            <pc:sldMk cId="1729829819" sldId="529"/>
            <ac:grpSpMk id="970" creationId="{1517C959-A169-43C8-BC1B-DF95200F8E74}"/>
          </ac:grpSpMkLst>
        </pc:grpChg>
        <pc:grpChg chg="mod">
          <ac:chgData name="Ha Doan Ngoc" userId="342a0910-51f5-4518-8ca6-5a0fd22f4f38" providerId="ADAL" clId="{D24EE83E-7F5A-4708-A037-9484F158C147}" dt="2024-10-24T03:54:08.322" v="1104" actId="14100"/>
          <ac:grpSpMkLst>
            <pc:docMk/>
            <pc:sldMk cId="1729829819" sldId="529"/>
            <ac:grpSpMk id="971" creationId="{2CC328D2-0D66-489A-A880-83812347E6E3}"/>
          </ac:grpSpMkLst>
        </pc:grpChg>
        <pc:grpChg chg="mod">
          <ac:chgData name="Ha Doan Ngoc" userId="342a0910-51f5-4518-8ca6-5a0fd22f4f38" providerId="ADAL" clId="{D24EE83E-7F5A-4708-A037-9484F158C147}" dt="2024-10-24T03:54:08.322" v="1104" actId="14100"/>
          <ac:grpSpMkLst>
            <pc:docMk/>
            <pc:sldMk cId="1729829819" sldId="529"/>
            <ac:grpSpMk id="972" creationId="{D14EF9E7-98A8-4509-B523-C9EC223513BC}"/>
          </ac:grpSpMkLst>
        </pc:grpChg>
        <pc:picChg chg="mod">
          <ac:chgData name="Ha Doan Ngoc" userId="342a0910-51f5-4518-8ca6-5a0fd22f4f38" providerId="ADAL" clId="{D24EE83E-7F5A-4708-A037-9484F158C147}" dt="2024-10-24T03:54:08.322" v="1104" actId="14100"/>
          <ac:picMkLst>
            <pc:docMk/>
            <pc:sldMk cId="1729829819" sldId="529"/>
            <ac:picMk id="943" creationId="{4C942D41-1EA4-4978-9D2A-16D91C414DBB}"/>
          </ac:picMkLst>
        </pc:picChg>
        <pc:picChg chg="mod">
          <ac:chgData name="Ha Doan Ngoc" userId="342a0910-51f5-4518-8ca6-5a0fd22f4f38" providerId="ADAL" clId="{D24EE83E-7F5A-4708-A037-9484F158C147}" dt="2024-10-24T03:54:08.322" v="1104" actId="14100"/>
          <ac:picMkLst>
            <pc:docMk/>
            <pc:sldMk cId="1729829819" sldId="529"/>
            <ac:picMk id="955" creationId="{7D3EA55E-8E09-4160-B237-691B22B88B98}"/>
          </ac:picMkLst>
        </pc:picChg>
        <pc:picChg chg="mod">
          <ac:chgData name="Ha Doan Ngoc" userId="342a0910-51f5-4518-8ca6-5a0fd22f4f38" providerId="ADAL" clId="{D24EE83E-7F5A-4708-A037-9484F158C147}" dt="2024-10-24T03:54:08.322" v="1104" actId="14100"/>
          <ac:picMkLst>
            <pc:docMk/>
            <pc:sldMk cId="1729829819" sldId="529"/>
            <ac:picMk id="956" creationId="{0A3149DD-136A-4360-AB68-B64DC6E9738D}"/>
          </ac:picMkLst>
        </pc:picChg>
        <pc:picChg chg="mod">
          <ac:chgData name="Ha Doan Ngoc" userId="342a0910-51f5-4518-8ca6-5a0fd22f4f38" providerId="ADAL" clId="{D24EE83E-7F5A-4708-A037-9484F158C147}" dt="2024-10-24T03:54:08.322" v="1104" actId="14100"/>
          <ac:picMkLst>
            <pc:docMk/>
            <pc:sldMk cId="1729829819" sldId="529"/>
            <ac:picMk id="967" creationId="{79EEBE9C-DCF9-48D3-93C0-2BA68D101923}"/>
          </ac:picMkLst>
        </pc:picChg>
        <pc:picChg chg="mod">
          <ac:chgData name="Ha Doan Ngoc" userId="342a0910-51f5-4518-8ca6-5a0fd22f4f38" providerId="ADAL" clId="{D24EE83E-7F5A-4708-A037-9484F158C147}" dt="2024-10-24T03:54:08.322" v="1104" actId="14100"/>
          <ac:picMkLst>
            <pc:docMk/>
            <pc:sldMk cId="1729829819" sldId="529"/>
            <ac:picMk id="968" creationId="{6E26E49D-288E-4605-8AD6-7EC63EB0689C}"/>
          </ac:picMkLst>
        </pc:picChg>
        <pc:picChg chg="mod">
          <ac:chgData name="Ha Doan Ngoc" userId="342a0910-51f5-4518-8ca6-5a0fd22f4f38" providerId="ADAL" clId="{D24EE83E-7F5A-4708-A037-9484F158C147}" dt="2024-10-24T03:54:08.322" v="1104" actId="14100"/>
          <ac:picMkLst>
            <pc:docMk/>
            <pc:sldMk cId="1729829819" sldId="529"/>
            <ac:picMk id="1176" creationId="{F5672794-C4F7-4FB9-A6F7-24939D33292B}"/>
          </ac:picMkLst>
        </pc:picChg>
        <pc:picChg chg="mod">
          <ac:chgData name="Ha Doan Ngoc" userId="342a0910-51f5-4518-8ca6-5a0fd22f4f38" providerId="ADAL" clId="{D24EE83E-7F5A-4708-A037-9484F158C147}" dt="2024-10-24T03:54:08.322" v="1104" actId="14100"/>
          <ac:picMkLst>
            <pc:docMk/>
            <pc:sldMk cId="1729829819" sldId="529"/>
            <ac:picMk id="1178" creationId="{B4640A7F-7235-40D8-8BEE-432F3F6C4601}"/>
          </ac:picMkLst>
        </pc:picChg>
        <pc:cxnChg chg="mod">
          <ac:chgData name="Ha Doan Ngoc" userId="342a0910-51f5-4518-8ca6-5a0fd22f4f38" providerId="ADAL" clId="{D24EE83E-7F5A-4708-A037-9484F158C147}" dt="2024-10-24T03:54:08.322" v="1104" actId="14100"/>
          <ac:cxnSpMkLst>
            <pc:docMk/>
            <pc:sldMk cId="1729829819" sldId="529"/>
            <ac:cxnSpMk id="29" creationId="{EFB1F34F-8F11-47B7-8848-6439DC0ADC4D}"/>
          </ac:cxnSpMkLst>
        </pc:cxnChg>
        <pc:cxnChg chg="mod">
          <ac:chgData name="Ha Doan Ngoc" userId="342a0910-51f5-4518-8ca6-5a0fd22f4f38" providerId="ADAL" clId="{D24EE83E-7F5A-4708-A037-9484F158C147}" dt="2024-10-24T03:54:08.322" v="1104" actId="14100"/>
          <ac:cxnSpMkLst>
            <pc:docMk/>
            <pc:sldMk cId="1729829819" sldId="529"/>
            <ac:cxnSpMk id="942" creationId="{4FA1ED82-7D88-401B-9079-6013543C506A}"/>
          </ac:cxnSpMkLst>
        </pc:cxnChg>
        <pc:cxnChg chg="mod">
          <ac:chgData name="Ha Doan Ngoc" userId="342a0910-51f5-4518-8ca6-5a0fd22f4f38" providerId="ADAL" clId="{D24EE83E-7F5A-4708-A037-9484F158C147}" dt="2024-10-24T03:54:08.322" v="1104" actId="14100"/>
          <ac:cxnSpMkLst>
            <pc:docMk/>
            <pc:sldMk cId="1729829819" sldId="529"/>
            <ac:cxnSpMk id="946" creationId="{BCD2490B-705A-4D64-85C1-61B91F503C07}"/>
          </ac:cxnSpMkLst>
        </pc:cxnChg>
        <pc:cxnChg chg="mod">
          <ac:chgData name="Ha Doan Ngoc" userId="342a0910-51f5-4518-8ca6-5a0fd22f4f38" providerId="ADAL" clId="{D24EE83E-7F5A-4708-A037-9484F158C147}" dt="2024-10-24T03:54:08.322" v="1104" actId="14100"/>
          <ac:cxnSpMkLst>
            <pc:docMk/>
            <pc:sldMk cId="1729829819" sldId="529"/>
            <ac:cxnSpMk id="947" creationId="{1231B26D-BA23-4739-A389-CA67DE1BC2D9}"/>
          </ac:cxnSpMkLst>
        </pc:cxnChg>
      </pc:sldChg>
      <pc:sldChg chg="addSp modSp mod">
        <pc:chgData name="Ha Doan Ngoc" userId="342a0910-51f5-4518-8ca6-5a0fd22f4f38" providerId="ADAL" clId="{D24EE83E-7F5A-4708-A037-9484F158C147}" dt="2024-10-24T03:04:42.063" v="100" actId="1037"/>
        <pc:sldMkLst>
          <pc:docMk/>
          <pc:sldMk cId="679240085" sldId="530"/>
        </pc:sldMkLst>
        <pc:spChg chg="add mod">
          <ac:chgData name="Ha Doan Ngoc" userId="342a0910-51f5-4518-8ca6-5a0fd22f4f38" providerId="ADAL" clId="{D24EE83E-7F5A-4708-A037-9484F158C147}" dt="2024-10-24T03:04:27.231" v="83" actId="1076"/>
          <ac:spMkLst>
            <pc:docMk/>
            <pc:sldMk cId="679240085" sldId="530"/>
            <ac:spMk id="2" creationId="{0F265327-6FBE-E3B0-4EB6-3DA453053E1D}"/>
          </ac:spMkLst>
        </pc:spChg>
        <pc:spChg chg="add mod">
          <ac:chgData name="Ha Doan Ngoc" userId="342a0910-51f5-4518-8ca6-5a0fd22f4f38" providerId="ADAL" clId="{D24EE83E-7F5A-4708-A037-9484F158C147}" dt="2024-10-24T03:03:04.259" v="62" actId="571"/>
          <ac:spMkLst>
            <pc:docMk/>
            <pc:sldMk cId="679240085" sldId="530"/>
            <ac:spMk id="4" creationId="{6226BE85-6CD0-3E45-E325-8F29BC3EE8FA}"/>
          </ac:spMkLst>
        </pc:spChg>
        <pc:spChg chg="mod">
          <ac:chgData name="Ha Doan Ngoc" userId="342a0910-51f5-4518-8ca6-5a0fd22f4f38" providerId="ADAL" clId="{D24EE83E-7F5A-4708-A037-9484F158C147}" dt="2024-10-24T03:03:16.044" v="70" actId="14100"/>
          <ac:spMkLst>
            <pc:docMk/>
            <pc:sldMk cId="679240085" sldId="530"/>
            <ac:spMk id="95" creationId="{A9BAD50C-5141-4AA0-BD12-EE5B4E954509}"/>
          </ac:spMkLst>
        </pc:spChg>
        <pc:spChg chg="mod">
          <ac:chgData name="Ha Doan Ngoc" userId="342a0910-51f5-4518-8ca6-5a0fd22f4f38" providerId="ADAL" clId="{D24EE83E-7F5A-4708-A037-9484F158C147}" dt="2024-10-24T03:01:34.564" v="33" actId="20577"/>
          <ac:spMkLst>
            <pc:docMk/>
            <pc:sldMk cId="679240085" sldId="530"/>
            <ac:spMk id="98" creationId="{E6EFF795-7451-4B15-BFD6-C73E3F2A9AFE}"/>
          </ac:spMkLst>
        </pc:spChg>
        <pc:spChg chg="mod">
          <ac:chgData name="Ha Doan Ngoc" userId="342a0910-51f5-4518-8ca6-5a0fd22f4f38" providerId="ADAL" clId="{D24EE83E-7F5A-4708-A037-9484F158C147}" dt="2024-10-24T03:00:05.345" v="28" actId="208"/>
          <ac:spMkLst>
            <pc:docMk/>
            <pc:sldMk cId="679240085" sldId="530"/>
            <ac:spMk id="105" creationId="{E45CE6BD-DEFC-4ECB-8931-CB598682C8D6}"/>
          </ac:spMkLst>
        </pc:spChg>
        <pc:spChg chg="mod">
          <ac:chgData name="Ha Doan Ngoc" userId="342a0910-51f5-4518-8ca6-5a0fd22f4f38" providerId="ADAL" clId="{D24EE83E-7F5A-4708-A037-9484F158C147}" dt="2024-10-24T03:00:16.712" v="29" actId="207"/>
          <ac:spMkLst>
            <pc:docMk/>
            <pc:sldMk cId="679240085" sldId="530"/>
            <ac:spMk id="112" creationId="{0CCB3E46-6003-4C0D-A45A-E1540F02057E}"/>
          </ac:spMkLst>
        </pc:spChg>
        <pc:spChg chg="mod">
          <ac:chgData name="Ha Doan Ngoc" userId="342a0910-51f5-4518-8ca6-5a0fd22f4f38" providerId="ADAL" clId="{D24EE83E-7F5A-4708-A037-9484F158C147}" dt="2024-10-24T03:00:16.712" v="29" actId="207"/>
          <ac:spMkLst>
            <pc:docMk/>
            <pc:sldMk cId="679240085" sldId="530"/>
            <ac:spMk id="116" creationId="{EECB56D4-4C8C-472B-A8A6-4C9E3A09B776}"/>
          </ac:spMkLst>
        </pc:spChg>
        <pc:spChg chg="mod">
          <ac:chgData name="Ha Doan Ngoc" userId="342a0910-51f5-4518-8ca6-5a0fd22f4f38" providerId="ADAL" clId="{D24EE83E-7F5A-4708-A037-9484F158C147}" dt="2024-10-24T03:00:16.712" v="29" actId="207"/>
          <ac:spMkLst>
            <pc:docMk/>
            <pc:sldMk cId="679240085" sldId="530"/>
            <ac:spMk id="121" creationId="{F6E16DE6-F4CF-42E2-88D8-D4942E5CF14C}"/>
          </ac:spMkLst>
        </pc:spChg>
        <pc:spChg chg="mod">
          <ac:chgData name="Ha Doan Ngoc" userId="342a0910-51f5-4518-8ca6-5a0fd22f4f38" providerId="ADAL" clId="{D24EE83E-7F5A-4708-A037-9484F158C147}" dt="2024-10-24T03:00:16.712" v="29" actId="207"/>
          <ac:spMkLst>
            <pc:docMk/>
            <pc:sldMk cId="679240085" sldId="530"/>
            <ac:spMk id="123" creationId="{B2E399C9-AE69-4080-8610-F56FDF9BD0AB}"/>
          </ac:spMkLst>
        </pc:spChg>
        <pc:spChg chg="mod">
          <ac:chgData name="Ha Doan Ngoc" userId="342a0910-51f5-4518-8ca6-5a0fd22f4f38" providerId="ADAL" clId="{D24EE83E-7F5A-4708-A037-9484F158C147}" dt="2024-10-24T02:47:45.695" v="13" actId="6549"/>
          <ac:spMkLst>
            <pc:docMk/>
            <pc:sldMk cId="679240085" sldId="530"/>
            <ac:spMk id="146" creationId="{32AF4FE0-5971-45A5-BA6F-A99A7270C226}"/>
          </ac:spMkLst>
        </pc:spChg>
        <pc:spChg chg="mod">
          <ac:chgData name="Ha Doan Ngoc" userId="342a0910-51f5-4518-8ca6-5a0fd22f4f38" providerId="ADAL" clId="{D24EE83E-7F5A-4708-A037-9484F158C147}" dt="2024-10-24T03:04:42.063" v="100" actId="1037"/>
          <ac:spMkLst>
            <pc:docMk/>
            <pc:sldMk cId="679240085" sldId="530"/>
            <ac:spMk id="235" creationId="{BE0B325B-D03E-466F-8712-9ECDC7C44F2B}"/>
          </ac:spMkLst>
        </pc:spChg>
        <pc:grpChg chg="mod">
          <ac:chgData name="Ha Doan Ngoc" userId="342a0910-51f5-4518-8ca6-5a0fd22f4f38" providerId="ADAL" clId="{D24EE83E-7F5A-4708-A037-9484F158C147}" dt="2024-10-24T03:02:59.440" v="61" actId="1076"/>
          <ac:grpSpMkLst>
            <pc:docMk/>
            <pc:sldMk cId="679240085" sldId="530"/>
            <ac:grpSpMk id="22" creationId="{6B7749D4-7D8E-465B-B3B8-5EFE5DA9EF6C}"/>
          </ac:grpSpMkLst>
        </pc:grpChg>
        <pc:grpChg chg="mod">
          <ac:chgData name="Ha Doan Ngoc" userId="342a0910-51f5-4518-8ca6-5a0fd22f4f38" providerId="ADAL" clId="{D24EE83E-7F5A-4708-A037-9484F158C147}" dt="2024-10-24T03:04:42.063" v="100" actId="1037"/>
          <ac:grpSpMkLst>
            <pc:docMk/>
            <pc:sldMk cId="679240085" sldId="530"/>
            <ac:grpSpMk id="233" creationId="{B16725D5-42CD-4027-A680-0BAF2CD85EC9}"/>
          </ac:grpSpMkLst>
        </pc:grpChg>
        <pc:picChg chg="mod ord">
          <ac:chgData name="Ha Doan Ngoc" userId="342a0910-51f5-4518-8ca6-5a0fd22f4f38" providerId="ADAL" clId="{D24EE83E-7F5A-4708-A037-9484F158C147}" dt="2024-10-24T03:03:55.363" v="78" actId="167"/>
          <ac:picMkLst>
            <pc:docMk/>
            <pc:sldMk cId="679240085" sldId="530"/>
            <ac:picMk id="21" creationId="{E7E984F4-73CA-4388-A36C-026D894F4F32}"/>
          </ac:picMkLst>
        </pc:picChg>
        <pc:picChg chg="ord">
          <ac:chgData name="Ha Doan Ngoc" userId="342a0910-51f5-4518-8ca6-5a0fd22f4f38" providerId="ADAL" clId="{D24EE83E-7F5A-4708-A037-9484F158C147}" dt="2024-10-24T03:01:18.444" v="31" actId="167"/>
          <ac:picMkLst>
            <pc:docMk/>
            <pc:sldMk cId="679240085" sldId="530"/>
            <ac:picMk id="97" creationId="{896AAA05-F5DD-49BF-9E0A-03F1AD2C5879}"/>
          </ac:picMkLst>
        </pc:picChg>
        <pc:picChg chg="mod">
          <ac:chgData name="Ha Doan Ngoc" userId="342a0910-51f5-4518-8ca6-5a0fd22f4f38" providerId="ADAL" clId="{D24EE83E-7F5A-4708-A037-9484F158C147}" dt="2024-10-24T03:04:42.063" v="100" actId="1037"/>
          <ac:picMkLst>
            <pc:docMk/>
            <pc:sldMk cId="679240085" sldId="530"/>
            <ac:picMk id="234" creationId="{217C86C0-9151-4BFB-9D8F-2F5CDE6C1170}"/>
          </ac:picMkLst>
        </pc:picChg>
        <pc:picChg chg="mod">
          <ac:chgData name="Ha Doan Ngoc" userId="342a0910-51f5-4518-8ca6-5a0fd22f4f38" providerId="ADAL" clId="{D24EE83E-7F5A-4708-A037-9484F158C147}" dt="2024-10-24T03:04:42.063" v="100" actId="1037"/>
          <ac:picMkLst>
            <pc:docMk/>
            <pc:sldMk cId="679240085" sldId="530"/>
            <ac:picMk id="236" creationId="{FF7105D4-C5DF-40DD-920B-DEAA0CDDE0C7}"/>
          </ac:picMkLst>
        </pc:picChg>
      </pc:sldChg>
    </pc:docChg>
  </pc:docChgLst>
  <pc:docChgLst>
    <pc:chgData name="Ha Doan Ngoc" userId="342a0910-51f5-4518-8ca6-5a0fd22f4f38" providerId="ADAL" clId="{81D74651-E5B6-4C78-A64F-A21D89C4585D}"/>
    <pc:docChg chg="undo custSel addSld modSld sldOrd">
      <pc:chgData name="Ha Doan Ngoc" userId="342a0910-51f5-4518-8ca6-5a0fd22f4f38" providerId="ADAL" clId="{81D74651-E5B6-4C78-A64F-A21D89C4585D}" dt="2024-10-22T02:51:29.947" v="1518" actId="20577"/>
      <pc:docMkLst>
        <pc:docMk/>
      </pc:docMkLst>
      <pc:sldChg chg="modSp mod">
        <pc:chgData name="Ha Doan Ngoc" userId="342a0910-51f5-4518-8ca6-5a0fd22f4f38" providerId="ADAL" clId="{81D74651-E5B6-4C78-A64F-A21D89C4585D}" dt="2024-10-22T02:51:29.947" v="1518" actId="20577"/>
        <pc:sldMkLst>
          <pc:docMk/>
          <pc:sldMk cId="2456411360" sldId="518"/>
        </pc:sldMkLst>
        <pc:spChg chg="mod">
          <ac:chgData name="Ha Doan Ngoc" userId="342a0910-51f5-4518-8ca6-5a0fd22f4f38" providerId="ADAL" clId="{81D74651-E5B6-4C78-A64F-A21D89C4585D}" dt="2024-10-22T02:51:29.947" v="1518" actId="20577"/>
          <ac:spMkLst>
            <pc:docMk/>
            <pc:sldMk cId="2456411360" sldId="518"/>
            <ac:spMk id="6" creationId="{DB4A0680-4BE0-40CB-BC3B-6E64D96B0453}"/>
          </ac:spMkLst>
        </pc:spChg>
        <pc:spChg chg="mod">
          <ac:chgData name="Ha Doan Ngoc" userId="342a0910-51f5-4518-8ca6-5a0fd22f4f38" providerId="ADAL" clId="{81D74651-E5B6-4C78-A64F-A21D89C4585D}" dt="2024-10-22T02:50:05.057" v="1498" actId="207"/>
          <ac:spMkLst>
            <pc:docMk/>
            <pc:sldMk cId="2456411360" sldId="518"/>
            <ac:spMk id="11" creationId="{B55FD34F-44BE-4553-B49D-F4B2036BE676}"/>
          </ac:spMkLst>
        </pc:spChg>
        <pc:spChg chg="mod">
          <ac:chgData name="Ha Doan Ngoc" userId="342a0910-51f5-4518-8ca6-5a0fd22f4f38" providerId="ADAL" clId="{81D74651-E5B6-4C78-A64F-A21D89C4585D}" dt="2024-10-22T02:50:15.409" v="1514" actId="1037"/>
          <ac:spMkLst>
            <pc:docMk/>
            <pc:sldMk cId="2456411360" sldId="518"/>
            <ac:spMk id="13" creationId="{F4CA3814-4F58-4ABE-B71A-BF6D0B68A152}"/>
          </ac:spMkLst>
        </pc:spChg>
        <pc:spChg chg="mod">
          <ac:chgData name="Ha Doan Ngoc" userId="342a0910-51f5-4518-8ca6-5a0fd22f4f38" providerId="ADAL" clId="{81D74651-E5B6-4C78-A64F-A21D89C4585D}" dt="2024-10-22T02:50:28.634" v="1516" actId="1076"/>
          <ac:spMkLst>
            <pc:docMk/>
            <pc:sldMk cId="2456411360" sldId="518"/>
            <ac:spMk id="43" creationId="{71BDB3E2-DC13-4C14-BA9F-8743FDE537BD}"/>
          </ac:spMkLst>
        </pc:spChg>
        <pc:spChg chg="mod">
          <ac:chgData name="Ha Doan Ngoc" userId="342a0910-51f5-4518-8ca6-5a0fd22f4f38" providerId="ADAL" clId="{81D74651-E5B6-4C78-A64F-A21D89C4585D}" dt="2024-10-22T02:50:28.634" v="1516" actId="1076"/>
          <ac:spMkLst>
            <pc:docMk/>
            <pc:sldMk cId="2456411360" sldId="518"/>
            <ac:spMk id="51" creationId="{A8F461A3-50B6-4E5F-9D1F-A960EDA871A4}"/>
          </ac:spMkLst>
        </pc:spChg>
        <pc:spChg chg="mod">
          <ac:chgData name="Ha Doan Ngoc" userId="342a0910-51f5-4518-8ca6-5a0fd22f4f38" providerId="ADAL" clId="{81D74651-E5B6-4C78-A64F-A21D89C4585D}" dt="2024-10-22T02:50:15.409" v="1514" actId="1037"/>
          <ac:spMkLst>
            <pc:docMk/>
            <pc:sldMk cId="2456411360" sldId="518"/>
            <ac:spMk id="54" creationId="{9FED3C49-B560-4434-9A98-B02CDCAF65EE}"/>
          </ac:spMkLst>
        </pc:spChg>
        <pc:spChg chg="mod">
          <ac:chgData name="Ha Doan Ngoc" userId="342a0910-51f5-4518-8ca6-5a0fd22f4f38" providerId="ADAL" clId="{81D74651-E5B6-4C78-A64F-A21D89C4585D}" dt="2024-10-22T02:50:28.634" v="1516" actId="1076"/>
          <ac:spMkLst>
            <pc:docMk/>
            <pc:sldMk cId="2456411360" sldId="518"/>
            <ac:spMk id="84" creationId="{1D19E9D2-F250-4C1D-9E12-494CF197E1A3}"/>
          </ac:spMkLst>
        </pc:spChg>
        <pc:spChg chg="mod">
          <ac:chgData name="Ha Doan Ngoc" userId="342a0910-51f5-4518-8ca6-5a0fd22f4f38" providerId="ADAL" clId="{81D74651-E5B6-4C78-A64F-A21D89C4585D}" dt="2024-10-22T02:50:28.634" v="1516" actId="1076"/>
          <ac:spMkLst>
            <pc:docMk/>
            <pc:sldMk cId="2456411360" sldId="518"/>
            <ac:spMk id="88" creationId="{2E0E2447-A665-4EDA-8F34-1B4F0D8BEAC7}"/>
          </ac:spMkLst>
        </pc:spChg>
        <pc:spChg chg="mod">
          <ac:chgData name="Ha Doan Ngoc" userId="342a0910-51f5-4518-8ca6-5a0fd22f4f38" providerId="ADAL" clId="{81D74651-E5B6-4C78-A64F-A21D89C4585D}" dt="2024-10-22T02:50:15.409" v="1514" actId="1037"/>
          <ac:spMkLst>
            <pc:docMk/>
            <pc:sldMk cId="2456411360" sldId="518"/>
            <ac:spMk id="117" creationId="{F139D957-1CCF-42EB-B973-93F2750EC025}"/>
          </ac:spMkLst>
        </pc:spChg>
        <pc:spChg chg="mod">
          <ac:chgData name="Ha Doan Ngoc" userId="342a0910-51f5-4518-8ca6-5a0fd22f4f38" providerId="ADAL" clId="{81D74651-E5B6-4C78-A64F-A21D89C4585D}" dt="2024-10-22T02:50:15.409" v="1514" actId="1037"/>
          <ac:spMkLst>
            <pc:docMk/>
            <pc:sldMk cId="2456411360" sldId="518"/>
            <ac:spMk id="119" creationId="{76D162D6-BA61-4D0E-B5CC-11F7E13293B2}"/>
          </ac:spMkLst>
        </pc:spChg>
        <pc:spChg chg="mod">
          <ac:chgData name="Ha Doan Ngoc" userId="342a0910-51f5-4518-8ca6-5a0fd22f4f38" providerId="ADAL" clId="{81D74651-E5B6-4C78-A64F-A21D89C4585D}" dt="2024-10-22T02:50:15.409" v="1514" actId="1037"/>
          <ac:spMkLst>
            <pc:docMk/>
            <pc:sldMk cId="2456411360" sldId="518"/>
            <ac:spMk id="124" creationId="{12137B49-84D1-4582-BD81-695DB7E11387}"/>
          </ac:spMkLst>
        </pc:spChg>
        <pc:grpChg chg="mod">
          <ac:chgData name="Ha Doan Ngoc" userId="342a0910-51f5-4518-8ca6-5a0fd22f4f38" providerId="ADAL" clId="{81D74651-E5B6-4C78-A64F-A21D89C4585D}" dt="2024-10-22T02:50:28.634" v="1516" actId="1076"/>
          <ac:grpSpMkLst>
            <pc:docMk/>
            <pc:sldMk cId="2456411360" sldId="518"/>
            <ac:grpSpMk id="2" creationId="{0BB4D3D0-56D7-423E-888D-54FC2D8A6FD3}"/>
          </ac:grpSpMkLst>
        </pc:grpChg>
        <pc:grpChg chg="mod">
          <ac:chgData name="Ha Doan Ngoc" userId="342a0910-51f5-4518-8ca6-5a0fd22f4f38" providerId="ADAL" clId="{81D74651-E5B6-4C78-A64F-A21D89C4585D}" dt="2024-10-22T02:50:28.634" v="1516" actId="1076"/>
          <ac:grpSpMkLst>
            <pc:docMk/>
            <pc:sldMk cId="2456411360" sldId="518"/>
            <ac:grpSpMk id="8" creationId="{5D2613A6-9174-4230-B0FF-52C6AF7F52A8}"/>
          </ac:grpSpMkLst>
        </pc:grpChg>
        <pc:grpChg chg="mod">
          <ac:chgData name="Ha Doan Ngoc" userId="342a0910-51f5-4518-8ca6-5a0fd22f4f38" providerId="ADAL" clId="{81D74651-E5B6-4C78-A64F-A21D89C4585D}" dt="2024-10-22T02:50:15.409" v="1514" actId="1037"/>
          <ac:grpSpMkLst>
            <pc:docMk/>
            <pc:sldMk cId="2456411360" sldId="518"/>
            <ac:grpSpMk id="12" creationId="{DF5792CE-E031-4B1B-97E0-6C2A778720EB}"/>
          </ac:grpSpMkLst>
        </pc:grpChg>
        <pc:grpChg chg="mod">
          <ac:chgData name="Ha Doan Ngoc" userId="342a0910-51f5-4518-8ca6-5a0fd22f4f38" providerId="ADAL" clId="{81D74651-E5B6-4C78-A64F-A21D89C4585D}" dt="2024-10-22T02:50:28.634" v="1516" actId="1076"/>
          <ac:grpSpMkLst>
            <pc:docMk/>
            <pc:sldMk cId="2456411360" sldId="518"/>
            <ac:grpSpMk id="40" creationId="{C59FA87D-65A7-4F9D-87E3-EB6E895B492F}"/>
          </ac:grpSpMkLst>
        </pc:grpChg>
        <pc:grpChg chg="mod">
          <ac:chgData name="Ha Doan Ngoc" userId="342a0910-51f5-4518-8ca6-5a0fd22f4f38" providerId="ADAL" clId="{81D74651-E5B6-4C78-A64F-A21D89C4585D}" dt="2024-10-22T02:50:15.409" v="1514" actId="1037"/>
          <ac:grpSpMkLst>
            <pc:docMk/>
            <pc:sldMk cId="2456411360" sldId="518"/>
            <ac:grpSpMk id="120" creationId="{05BDCA9F-55AC-4DC8-988D-B5DC3FE52188}"/>
          </ac:grpSpMkLst>
        </pc:grpChg>
        <pc:picChg chg="mod">
          <ac:chgData name="Ha Doan Ngoc" userId="342a0910-51f5-4518-8ca6-5a0fd22f4f38" providerId="ADAL" clId="{81D74651-E5B6-4C78-A64F-A21D89C4585D}" dt="2024-10-22T02:50:28.634" v="1516" actId="1076"/>
          <ac:picMkLst>
            <pc:docMk/>
            <pc:sldMk cId="2456411360" sldId="518"/>
            <ac:picMk id="41" creationId="{66116F96-B8E8-4E26-845E-467F8083FCB1}"/>
          </ac:picMkLst>
        </pc:picChg>
        <pc:picChg chg="mod">
          <ac:chgData name="Ha Doan Ngoc" userId="342a0910-51f5-4518-8ca6-5a0fd22f4f38" providerId="ADAL" clId="{81D74651-E5B6-4C78-A64F-A21D89C4585D}" dt="2024-10-22T02:50:15.409" v="1514" actId="1037"/>
          <ac:picMkLst>
            <pc:docMk/>
            <pc:sldMk cId="2456411360" sldId="518"/>
            <ac:picMk id="53" creationId="{F6619382-E624-4C0E-94F9-033452514021}"/>
          </ac:picMkLst>
        </pc:picChg>
        <pc:picChg chg="mod">
          <ac:chgData name="Ha Doan Ngoc" userId="342a0910-51f5-4518-8ca6-5a0fd22f4f38" providerId="ADAL" clId="{81D74651-E5B6-4C78-A64F-A21D89C4585D}" dt="2024-10-22T02:50:28.634" v="1516" actId="1076"/>
          <ac:picMkLst>
            <pc:docMk/>
            <pc:sldMk cId="2456411360" sldId="518"/>
            <ac:picMk id="77" creationId="{7587BA64-D24D-4A50-898F-8118E7C91D5A}"/>
          </ac:picMkLst>
        </pc:picChg>
        <pc:picChg chg="mod">
          <ac:chgData name="Ha Doan Ngoc" userId="342a0910-51f5-4518-8ca6-5a0fd22f4f38" providerId="ADAL" clId="{81D74651-E5B6-4C78-A64F-A21D89C4585D}" dt="2024-10-22T02:50:15.409" v="1514" actId="1037"/>
          <ac:picMkLst>
            <pc:docMk/>
            <pc:sldMk cId="2456411360" sldId="518"/>
            <ac:picMk id="121" creationId="{B8E31119-22C6-4681-9392-60882750FB6E}"/>
          </ac:picMkLst>
        </pc:picChg>
        <pc:picChg chg="mod">
          <ac:chgData name="Ha Doan Ngoc" userId="342a0910-51f5-4518-8ca6-5a0fd22f4f38" providerId="ADAL" clId="{81D74651-E5B6-4C78-A64F-A21D89C4585D}" dt="2024-10-22T02:50:15.409" v="1514" actId="1037"/>
          <ac:picMkLst>
            <pc:docMk/>
            <pc:sldMk cId="2456411360" sldId="518"/>
            <ac:picMk id="122" creationId="{372ED696-7F40-4771-AE0A-6B1B35481CF1}"/>
          </ac:picMkLst>
        </pc:picChg>
        <pc:cxnChg chg="mod">
          <ac:chgData name="Ha Doan Ngoc" userId="342a0910-51f5-4518-8ca6-5a0fd22f4f38" providerId="ADAL" clId="{81D74651-E5B6-4C78-A64F-A21D89C4585D}" dt="2024-10-22T02:50:15.409" v="1514" actId="1037"/>
          <ac:cxnSpMkLst>
            <pc:docMk/>
            <pc:sldMk cId="2456411360" sldId="518"/>
            <ac:cxnSpMk id="14" creationId="{7481E69B-E526-458B-BFDE-B805207B64A2}"/>
          </ac:cxnSpMkLst>
        </pc:cxnChg>
        <pc:cxnChg chg="mod">
          <ac:chgData name="Ha Doan Ngoc" userId="342a0910-51f5-4518-8ca6-5a0fd22f4f38" providerId="ADAL" clId="{81D74651-E5B6-4C78-A64F-A21D89C4585D}" dt="2024-10-22T02:50:28.634" v="1516" actId="1076"/>
          <ac:cxnSpMkLst>
            <pc:docMk/>
            <pc:sldMk cId="2456411360" sldId="518"/>
            <ac:cxnSpMk id="85" creationId="{ADF2AB43-91FB-4187-8EE6-0A5BF97F74EA}"/>
          </ac:cxnSpMkLst>
        </pc:cxnChg>
      </pc:sldChg>
      <pc:sldChg chg="addSp modSp mod">
        <pc:chgData name="Ha Doan Ngoc" userId="342a0910-51f5-4518-8ca6-5a0fd22f4f38" providerId="ADAL" clId="{81D74651-E5B6-4C78-A64F-A21D89C4585D}" dt="2024-10-22T02:48:42.975" v="1432" actId="207"/>
        <pc:sldMkLst>
          <pc:docMk/>
          <pc:sldMk cId="343608978" sldId="521"/>
        </pc:sldMkLst>
        <pc:spChg chg="add mod">
          <ac:chgData name="Ha Doan Ngoc" userId="342a0910-51f5-4518-8ca6-5a0fd22f4f38" providerId="ADAL" clId="{81D74651-E5B6-4C78-A64F-A21D89C4585D}" dt="2024-10-22T02:46:06.361" v="1426" actId="108"/>
          <ac:spMkLst>
            <pc:docMk/>
            <pc:sldMk cId="343608978" sldId="521"/>
            <ac:spMk id="6" creationId="{D9606166-91BB-72FF-1540-B9082D9AF3C4}"/>
          </ac:spMkLst>
        </pc:spChg>
        <pc:spChg chg="mod">
          <ac:chgData name="Ha Doan Ngoc" userId="342a0910-51f5-4518-8ca6-5a0fd22f4f38" providerId="ADAL" clId="{81D74651-E5B6-4C78-A64F-A21D89C4585D}" dt="2024-10-22T02:34:47.143" v="920" actId="164"/>
          <ac:spMkLst>
            <pc:docMk/>
            <pc:sldMk cId="343608978" sldId="521"/>
            <ac:spMk id="10" creationId="{65DDC06E-9F9F-4208-95CF-09B23F3851C6}"/>
          </ac:spMkLst>
        </pc:spChg>
        <pc:spChg chg="mod">
          <ac:chgData name="Ha Doan Ngoc" userId="342a0910-51f5-4518-8ca6-5a0fd22f4f38" providerId="ADAL" clId="{81D74651-E5B6-4C78-A64F-A21D89C4585D}" dt="2024-10-22T02:45:35.793" v="1420" actId="404"/>
          <ac:spMkLst>
            <pc:docMk/>
            <pc:sldMk cId="343608978" sldId="521"/>
            <ac:spMk id="15" creationId="{C40CDF6B-789A-4951-9D60-BD5FEF9BF46E}"/>
          </ac:spMkLst>
        </pc:spChg>
        <pc:spChg chg="mod">
          <ac:chgData name="Ha Doan Ngoc" userId="342a0910-51f5-4518-8ca6-5a0fd22f4f38" providerId="ADAL" clId="{81D74651-E5B6-4C78-A64F-A21D89C4585D}" dt="2024-10-22T02:34:47.143" v="920" actId="164"/>
          <ac:spMkLst>
            <pc:docMk/>
            <pc:sldMk cId="343608978" sldId="521"/>
            <ac:spMk id="57" creationId="{37DD1968-E890-4C94-960F-69483490489F}"/>
          </ac:spMkLst>
        </pc:spChg>
        <pc:spChg chg="mod">
          <ac:chgData name="Ha Doan Ngoc" userId="342a0910-51f5-4518-8ca6-5a0fd22f4f38" providerId="ADAL" clId="{81D74651-E5B6-4C78-A64F-A21D89C4585D}" dt="2024-10-22T02:34:47.143" v="920" actId="164"/>
          <ac:spMkLst>
            <pc:docMk/>
            <pc:sldMk cId="343608978" sldId="521"/>
            <ac:spMk id="58" creationId="{D5890F6A-D3F2-4E26-9B21-B30E1B820BC0}"/>
          </ac:spMkLst>
        </pc:spChg>
        <pc:spChg chg="mod">
          <ac:chgData name="Ha Doan Ngoc" userId="342a0910-51f5-4518-8ca6-5a0fd22f4f38" providerId="ADAL" clId="{81D74651-E5B6-4C78-A64F-A21D89C4585D}" dt="2024-10-22T02:35:33.731" v="945" actId="6549"/>
          <ac:spMkLst>
            <pc:docMk/>
            <pc:sldMk cId="343608978" sldId="521"/>
            <ac:spMk id="59" creationId="{F523FB1D-3997-4883-B6AA-5006F89EF79B}"/>
          </ac:spMkLst>
        </pc:spChg>
        <pc:spChg chg="mod">
          <ac:chgData name="Ha Doan Ngoc" userId="342a0910-51f5-4518-8ca6-5a0fd22f4f38" providerId="ADAL" clId="{81D74651-E5B6-4C78-A64F-A21D89C4585D}" dt="2024-10-22T02:34:47.143" v="920" actId="164"/>
          <ac:spMkLst>
            <pc:docMk/>
            <pc:sldMk cId="343608978" sldId="521"/>
            <ac:spMk id="60" creationId="{C0B817BD-2AA1-42A8-BDC7-92DC355DC7DD}"/>
          </ac:spMkLst>
        </pc:spChg>
        <pc:spChg chg="mod">
          <ac:chgData name="Ha Doan Ngoc" userId="342a0910-51f5-4518-8ca6-5a0fd22f4f38" providerId="ADAL" clId="{81D74651-E5B6-4C78-A64F-A21D89C4585D}" dt="2024-10-22T02:35:07.864" v="925" actId="14100"/>
          <ac:spMkLst>
            <pc:docMk/>
            <pc:sldMk cId="343608978" sldId="521"/>
            <ac:spMk id="61" creationId="{919E21E5-A86E-4212-ADC4-1E7D9BE90DAC}"/>
          </ac:spMkLst>
        </pc:spChg>
        <pc:spChg chg="mod">
          <ac:chgData name="Ha Doan Ngoc" userId="342a0910-51f5-4518-8ca6-5a0fd22f4f38" providerId="ADAL" clId="{81D74651-E5B6-4C78-A64F-A21D89C4585D}" dt="2024-10-22T02:34:59.423" v="923" actId="1076"/>
          <ac:spMkLst>
            <pc:docMk/>
            <pc:sldMk cId="343608978" sldId="521"/>
            <ac:spMk id="62" creationId="{C74903A7-C53C-426D-904D-0C0363A69645}"/>
          </ac:spMkLst>
        </pc:spChg>
        <pc:spChg chg="mod">
          <ac:chgData name="Ha Doan Ngoc" userId="342a0910-51f5-4518-8ca6-5a0fd22f4f38" providerId="ADAL" clId="{81D74651-E5B6-4C78-A64F-A21D89C4585D}" dt="2024-10-22T02:35:04.248" v="924" actId="14100"/>
          <ac:spMkLst>
            <pc:docMk/>
            <pc:sldMk cId="343608978" sldId="521"/>
            <ac:spMk id="63" creationId="{D4EA5F16-06AF-4A77-98EF-21FA00DD2F94}"/>
          </ac:spMkLst>
        </pc:spChg>
        <pc:spChg chg="mod">
          <ac:chgData name="Ha Doan Ngoc" userId="342a0910-51f5-4518-8ca6-5a0fd22f4f38" providerId="ADAL" clId="{81D74651-E5B6-4C78-A64F-A21D89C4585D}" dt="2024-10-22T02:34:59.423" v="923" actId="1076"/>
          <ac:spMkLst>
            <pc:docMk/>
            <pc:sldMk cId="343608978" sldId="521"/>
            <ac:spMk id="64" creationId="{3D2F3C47-4E46-46DB-B797-E1997C7E04C0}"/>
          </ac:spMkLst>
        </pc:spChg>
        <pc:spChg chg="mod">
          <ac:chgData name="Ha Doan Ngoc" userId="342a0910-51f5-4518-8ca6-5a0fd22f4f38" providerId="ADAL" clId="{81D74651-E5B6-4C78-A64F-A21D89C4585D}" dt="2024-10-22T02:46:28.923" v="1429" actId="1076"/>
          <ac:spMkLst>
            <pc:docMk/>
            <pc:sldMk cId="343608978" sldId="521"/>
            <ac:spMk id="316" creationId="{896AEC5B-6C89-4CCC-805F-36ED7A44DD7F}"/>
          </ac:spMkLst>
        </pc:spChg>
        <pc:spChg chg="mod">
          <ac:chgData name="Ha Doan Ngoc" userId="342a0910-51f5-4518-8ca6-5a0fd22f4f38" providerId="ADAL" clId="{81D74651-E5B6-4C78-A64F-A21D89C4585D}" dt="2024-10-22T02:48:42.975" v="1432" actId="207"/>
          <ac:spMkLst>
            <pc:docMk/>
            <pc:sldMk cId="343608978" sldId="521"/>
            <ac:spMk id="318" creationId="{98FE0E74-0BE8-4CBA-9F78-3FEF98069FE6}"/>
          </ac:spMkLst>
        </pc:spChg>
        <pc:spChg chg="mod">
          <ac:chgData name="Ha Doan Ngoc" userId="342a0910-51f5-4518-8ca6-5a0fd22f4f38" providerId="ADAL" clId="{81D74651-E5B6-4C78-A64F-A21D89C4585D}" dt="2024-10-22T02:34:59.423" v="923" actId="1076"/>
          <ac:spMkLst>
            <pc:docMk/>
            <pc:sldMk cId="343608978" sldId="521"/>
            <ac:spMk id="321" creationId="{B9794FFA-E065-4435-8CCF-9674618DA5D2}"/>
          </ac:spMkLst>
        </pc:spChg>
        <pc:grpChg chg="add mod">
          <ac:chgData name="Ha Doan Ngoc" userId="342a0910-51f5-4518-8ca6-5a0fd22f4f38" providerId="ADAL" clId="{81D74651-E5B6-4C78-A64F-A21D89C4585D}" dt="2024-10-22T02:34:52.853" v="922" actId="1076"/>
          <ac:grpSpMkLst>
            <pc:docMk/>
            <pc:sldMk cId="343608978" sldId="521"/>
            <ac:grpSpMk id="2" creationId="{533D9304-9741-BC1F-CD5A-CDFDD8A3122A}"/>
          </ac:grpSpMkLst>
        </pc:grpChg>
        <pc:grpChg chg="mod">
          <ac:chgData name="Ha Doan Ngoc" userId="342a0910-51f5-4518-8ca6-5a0fd22f4f38" providerId="ADAL" clId="{81D74651-E5B6-4C78-A64F-A21D89C4585D}" dt="2024-10-22T02:44:05.921" v="1304" actId="1076"/>
          <ac:grpSpMkLst>
            <pc:docMk/>
            <pc:sldMk cId="343608978" sldId="521"/>
            <ac:grpSpMk id="5" creationId="{BEA0D9A7-8935-4F01-B204-8695DE932F38}"/>
          </ac:grpSpMkLst>
        </pc:grpChg>
        <pc:grpChg chg="mod">
          <ac:chgData name="Ha Doan Ngoc" userId="342a0910-51f5-4518-8ca6-5a0fd22f4f38" providerId="ADAL" clId="{81D74651-E5B6-4C78-A64F-A21D89C4585D}" dt="2024-10-22T02:45:57.820" v="1425" actId="1076"/>
          <ac:grpSpMkLst>
            <pc:docMk/>
            <pc:sldMk cId="343608978" sldId="521"/>
            <ac:grpSpMk id="312" creationId="{A58972D4-176D-44FE-A0D1-BAA7E6E0C661}"/>
          </ac:grpSpMkLst>
        </pc:grpChg>
        <pc:picChg chg="mod">
          <ac:chgData name="Ha Doan Ngoc" userId="342a0910-51f5-4518-8ca6-5a0fd22f4f38" providerId="ADAL" clId="{81D74651-E5B6-4C78-A64F-A21D89C4585D}" dt="2024-10-22T02:46:32.022" v="1430" actId="1076"/>
          <ac:picMkLst>
            <pc:docMk/>
            <pc:sldMk cId="343608978" sldId="521"/>
            <ac:picMk id="317" creationId="{651A6B7B-5FDF-4752-9705-CD22024569B7}"/>
          </ac:picMkLst>
        </pc:picChg>
        <pc:picChg chg="mod">
          <ac:chgData name="Ha Doan Ngoc" userId="342a0910-51f5-4518-8ca6-5a0fd22f4f38" providerId="ADAL" clId="{81D74651-E5B6-4C78-A64F-A21D89C4585D}" dt="2024-10-22T02:34:59.423" v="923" actId="1076"/>
          <ac:picMkLst>
            <pc:docMk/>
            <pc:sldMk cId="343608978" sldId="521"/>
            <ac:picMk id="319" creationId="{D96D421B-EF84-470D-9376-3A457AB1A338}"/>
          </ac:picMkLst>
        </pc:picChg>
        <pc:picChg chg="mod">
          <ac:chgData name="Ha Doan Ngoc" userId="342a0910-51f5-4518-8ca6-5a0fd22f4f38" providerId="ADAL" clId="{81D74651-E5B6-4C78-A64F-A21D89C4585D}" dt="2024-10-22T02:34:59.423" v="923" actId="1076"/>
          <ac:picMkLst>
            <pc:docMk/>
            <pc:sldMk cId="343608978" sldId="521"/>
            <ac:picMk id="320" creationId="{ACD74D41-5E9D-4A75-9A62-B1FF28538182}"/>
          </ac:picMkLst>
        </pc:picChg>
        <pc:cxnChg chg="mod">
          <ac:chgData name="Ha Doan Ngoc" userId="342a0910-51f5-4518-8ca6-5a0fd22f4f38" providerId="ADAL" clId="{81D74651-E5B6-4C78-A64F-A21D89C4585D}" dt="2024-10-22T02:34:59.423" v="923" actId="1076"/>
          <ac:cxnSpMkLst>
            <pc:docMk/>
            <pc:sldMk cId="343608978" sldId="521"/>
            <ac:cxnSpMk id="3" creationId="{EB3EEE0C-CAEC-4C9F-8E3A-6E837BFF6BEF}"/>
          </ac:cxnSpMkLst>
        </pc:cxnChg>
        <pc:cxnChg chg="mod">
          <ac:chgData name="Ha Doan Ngoc" userId="342a0910-51f5-4518-8ca6-5a0fd22f4f38" providerId="ADAL" clId="{81D74651-E5B6-4C78-A64F-A21D89C4585D}" dt="2024-10-22T02:34:47.143" v="920" actId="164"/>
          <ac:cxnSpMkLst>
            <pc:docMk/>
            <pc:sldMk cId="343608978" sldId="521"/>
            <ac:cxnSpMk id="9" creationId="{5D11DBA6-4A12-4A33-8CCE-67A050DC98BF}"/>
          </ac:cxnSpMkLst>
        </pc:cxnChg>
        <pc:cxnChg chg="mod">
          <ac:chgData name="Ha Doan Ngoc" userId="342a0910-51f5-4518-8ca6-5a0fd22f4f38" providerId="ADAL" clId="{81D74651-E5B6-4C78-A64F-A21D89C4585D}" dt="2024-10-22T02:34:47.143" v="920" actId="164"/>
          <ac:cxnSpMkLst>
            <pc:docMk/>
            <pc:sldMk cId="343608978" sldId="521"/>
            <ac:cxnSpMk id="65" creationId="{E107B4C4-2D89-4AC1-9640-0E3E7F122892}"/>
          </ac:cxnSpMkLst>
        </pc:cxnChg>
      </pc:sldChg>
      <pc:sldChg chg="addSp delSp modSp mod">
        <pc:chgData name="Ha Doan Ngoc" userId="342a0910-51f5-4518-8ca6-5a0fd22f4f38" providerId="ADAL" clId="{81D74651-E5B6-4C78-A64F-A21D89C4585D}" dt="2024-10-22T02:36:15.988" v="961" actId="20577"/>
        <pc:sldMkLst>
          <pc:docMk/>
          <pc:sldMk cId="1729829819" sldId="529"/>
        </pc:sldMkLst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" creationId="{F2748094-38A3-9326-D11C-81709B660581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7" creationId="{17C00831-4139-2770-43F5-5F6424C62C0C}"/>
          </ac:spMkLst>
        </pc:spChg>
        <pc:spChg chg="mod">
          <ac:chgData name="Ha Doan Ngoc" userId="342a0910-51f5-4518-8ca6-5a0fd22f4f38" providerId="ADAL" clId="{81D74651-E5B6-4C78-A64F-A21D89C4585D}" dt="2024-10-22T02:36:06.901" v="952" actId="571"/>
          <ac:spMkLst>
            <pc:docMk/>
            <pc:sldMk cId="1729829819" sldId="529"/>
            <ac:spMk id="10" creationId="{65DDC06E-9F9F-4208-95CF-09B23F3851C6}"/>
          </ac:spMkLst>
        </pc:spChg>
        <pc:spChg chg="del mod">
          <ac:chgData name="Ha Doan Ngoc" userId="342a0910-51f5-4518-8ca6-5a0fd22f4f38" providerId="ADAL" clId="{81D74651-E5B6-4C78-A64F-A21D89C4585D}" dt="2024-10-22T02:28:35.037" v="599" actId="478"/>
          <ac:spMkLst>
            <pc:docMk/>
            <pc:sldMk cId="1729829819" sldId="529"/>
            <ac:spMk id="12" creationId="{6DD5A716-4A0E-03A1-D469-A29E8066A814}"/>
          </ac:spMkLst>
        </pc:spChg>
        <pc:spChg chg="del mod">
          <ac:chgData name="Ha Doan Ngoc" userId="342a0910-51f5-4518-8ca6-5a0fd22f4f38" providerId="ADAL" clId="{81D74651-E5B6-4C78-A64F-A21D89C4585D}" dt="2024-10-22T02:28:32.411" v="598" actId="478"/>
          <ac:spMkLst>
            <pc:docMk/>
            <pc:sldMk cId="1729829819" sldId="529"/>
            <ac:spMk id="14" creationId="{AD035DE4-BDC1-3455-8638-ECE7B7B16A83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5" creationId="{C40CDF6B-789A-4951-9D60-BD5FEF9BF46E}"/>
          </ac:spMkLst>
        </pc:spChg>
        <pc:spChg chg="del mod">
          <ac:chgData name="Ha Doan Ngoc" userId="342a0910-51f5-4518-8ca6-5a0fd22f4f38" providerId="ADAL" clId="{81D74651-E5B6-4C78-A64F-A21D89C4585D}" dt="2024-10-22T02:28:38.643" v="601" actId="478"/>
          <ac:spMkLst>
            <pc:docMk/>
            <pc:sldMk cId="1729829819" sldId="529"/>
            <ac:spMk id="18" creationId="{7596A9E6-36CD-B177-CC42-1C29E372D487}"/>
          </ac:spMkLst>
        </pc:spChg>
        <pc:spChg chg="del mod">
          <ac:chgData name="Ha Doan Ngoc" userId="342a0910-51f5-4518-8ca6-5a0fd22f4f38" providerId="ADAL" clId="{81D74651-E5B6-4C78-A64F-A21D89C4585D}" dt="2024-10-22T02:28:36.508" v="600" actId="478"/>
          <ac:spMkLst>
            <pc:docMk/>
            <pc:sldMk cId="1729829819" sldId="529"/>
            <ac:spMk id="19" creationId="{78143E7F-B731-9926-6916-8ED49F3B79B2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1" creationId="{D98D361A-3994-7A6B-F7E0-5D3BD492F6E4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3" creationId="{EA93984E-2E68-A450-8DDC-2A125AE0B543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32" creationId="{64D7D99B-D9E6-B30F-746E-A4A841CD9603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35" creationId="{D85DE610-39BF-8325-A2A0-527594B8689D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37" creationId="{C09657EE-51AD-73F5-B049-5D66028CD90D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38" creationId="{A2AB67C5-1B0F-1F08-9042-F0415D05E316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39" creationId="{840BFB9D-BDAE-09A8-4837-C2FC276AD281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40" creationId="{584A31EE-6D4B-A8E7-289D-CFF25CB22D52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41" creationId="{FD911F7B-4496-FB51-691F-2D8D5451D261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42" creationId="{CFFC748A-B0A6-A6A8-1940-F88437115045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43" creationId="{B7BFB409-C0AC-D950-DF74-D2241F70C8A8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44" creationId="{992BEAE9-0113-DD24-5FF5-3BAC37521530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47" creationId="{AEC0EC27-662C-61FD-9D8D-2E05157D92A8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1" creationId="{C4D64AB5-12E8-7934-08BB-78AA0600F188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2" creationId="{71D5C7E1-A366-5290-467B-B3518CDD9FDB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3" creationId="{F046A722-4EA5-F4DC-37DF-B7B8D16E431F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4" creationId="{0177AD9C-3854-AB07-79B4-32D804F53813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5" creationId="{A457794F-ABB5-C935-BAC7-CF29AABF8739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6" creationId="{BC9B004C-6804-09DC-599B-AC526F75C676}"/>
          </ac:spMkLst>
        </pc:spChg>
        <pc:spChg chg="mod">
          <ac:chgData name="Ha Doan Ngoc" userId="342a0910-51f5-4518-8ca6-5a0fd22f4f38" providerId="ADAL" clId="{81D74651-E5B6-4C78-A64F-A21D89C4585D}" dt="2024-10-22T02:36:06.901" v="952" actId="571"/>
          <ac:spMkLst>
            <pc:docMk/>
            <pc:sldMk cId="1729829819" sldId="529"/>
            <ac:spMk id="57" creationId="{37DD1968-E890-4C94-960F-69483490489F}"/>
          </ac:spMkLst>
        </pc:spChg>
        <pc:spChg chg="mod">
          <ac:chgData name="Ha Doan Ngoc" userId="342a0910-51f5-4518-8ca6-5a0fd22f4f38" providerId="ADAL" clId="{81D74651-E5B6-4C78-A64F-A21D89C4585D}" dt="2024-10-22T02:36:06.901" v="952" actId="571"/>
          <ac:spMkLst>
            <pc:docMk/>
            <pc:sldMk cId="1729829819" sldId="529"/>
            <ac:spMk id="58" creationId="{D5890F6A-D3F2-4E26-9B21-B30E1B820BC0}"/>
          </ac:spMkLst>
        </pc:spChg>
        <pc:spChg chg="mod">
          <ac:chgData name="Ha Doan Ngoc" userId="342a0910-51f5-4518-8ca6-5a0fd22f4f38" providerId="ADAL" clId="{81D74651-E5B6-4C78-A64F-A21D89C4585D}" dt="2024-10-22T02:36:06.901" v="952" actId="571"/>
          <ac:spMkLst>
            <pc:docMk/>
            <pc:sldMk cId="1729829819" sldId="529"/>
            <ac:spMk id="59" creationId="{F523FB1D-3997-4883-B6AA-5006F89EF79B}"/>
          </ac:spMkLst>
        </pc:spChg>
        <pc:spChg chg="mod">
          <ac:chgData name="Ha Doan Ngoc" userId="342a0910-51f5-4518-8ca6-5a0fd22f4f38" providerId="ADAL" clId="{81D74651-E5B6-4C78-A64F-A21D89C4585D}" dt="2024-10-22T02:36:06.901" v="952" actId="571"/>
          <ac:spMkLst>
            <pc:docMk/>
            <pc:sldMk cId="1729829819" sldId="529"/>
            <ac:spMk id="60" creationId="{C0B817BD-2AA1-42A8-BDC7-92DC355DC7DD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1" creationId="{919E21E5-A86E-4212-ADC4-1E7D9BE90DAC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2" creationId="{C74903A7-C53C-426D-904D-0C0363A69645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3" creationId="{D4EA5F16-06AF-4A77-98EF-21FA00DD2F94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4" creationId="{3D2F3C47-4E46-46DB-B797-E1997C7E04C0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6" creationId="{FD2C0378-AB81-ADEE-668A-CEE48CFE7EF7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8" creationId="{351C8194-0B8E-9B0E-BBCE-BA9ECD33A15E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9" creationId="{E2196D32-62E2-CB5F-12BD-A9ECE7ED1EE9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70" creationId="{DB75FFD3-C8B0-48D9-9B51-764E97A2744F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71" creationId="{E32661E5-D16B-ACED-40E4-0477AF606CC3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73" creationId="{E5F816A8-4FC1-6513-6B73-63B17CECA868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74" creationId="{4EE9917C-4709-FB7A-B801-3DF2BDAC092A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75" creationId="{0C39D0CD-1023-29C7-0379-EF254A516E8D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76" creationId="{1C4941ED-9243-4B3B-FAFB-76382C9A9FD0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79" creationId="{0DB88489-7553-B94F-0AD8-F629416E4704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80" creationId="{7B3CEFEA-0B77-4AF1-9E26-490FB2C0316F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81" creationId="{4A13D60D-650D-4DD8-82B8-666EED69E352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82" creationId="{B1368328-3AEE-4A93-885B-E637169347E4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84" creationId="{2D9F59D3-C2A3-442C-805D-765E6350FAA1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85" creationId="{E3033F20-D851-4332-8238-D232B032AD35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87" creationId="{6D3516F1-CD5E-4A7D-90F1-123112BACAF3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91" creationId="{3B005E80-80F1-4FA9-8682-BC15C5CF6D3E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92" creationId="{033CDAE6-6111-433A-AB17-D811675745E9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93" creationId="{2BEDE47D-580E-4AA6-9D51-BAC649376D64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94" creationId="{DFC7051E-5B45-4D49-AF5F-62DE3B3BA42F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95" creationId="{DC85BA09-776C-4DF0-B2E5-46051B81FD9A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96" creationId="{0270046F-83C7-44E7-9D2F-BA159F650B5E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97" creationId="{768068D9-FE17-4225-B4A7-508F0AFF11D1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98" creationId="{5DA8F1AC-FB65-489B-928C-0C55BC60EF73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99" creationId="{37B5F874-26C7-4263-92D5-E64739C15C6A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00" creationId="{25E2E194-C26D-4231-A0E6-5AD9E2F0BC9B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01" creationId="{CEABCC94-511D-4A19-B4A8-35FBC952A8A1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02" creationId="{7828D288-3398-493F-B63E-71F40A0B99E1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03" creationId="{B49E6EF0-5968-4CBF-9004-32C79B187934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04" creationId="{2E2D85C8-C465-416E-8824-A123C81A7779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05" creationId="{BC919AF6-F73A-49D0-861A-4C0F19FC721B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06" creationId="{CD05FD26-98C0-419E-8E41-82E281BE319C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07" creationId="{40F77B4D-EC05-4B09-B097-3A399E2E5B06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08" creationId="{66DB0DB1-B804-45BC-BD5F-81FB3D464987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09" creationId="{1BCF23F7-E81B-4B0B-A0EF-F312438D1984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10" creationId="{F7DACA1F-4752-4742-96BD-E8EDFABD78C0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11" creationId="{99270725-7A9D-4898-942A-04C95A6C60AA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12" creationId="{B603B6D4-CFBE-4C06-88FE-C7E36CDAC8F7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13" creationId="{9D10E0C8-7C19-450A-BD0E-1306F1DCB759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14" creationId="{3A2B1BE5-522D-4A75-A2A8-80D765497BBC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15" creationId="{E7AF8003-3D43-4913-9180-DB44536E20F4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16" creationId="{6510AD0F-4643-4599-9F83-AFDF6C63ADB6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17" creationId="{BD1BA06C-CA72-4F00-8589-4A24904C21BD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18" creationId="{10655692-266C-4AF8-BCFA-71DECB0FAF8D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19" creationId="{3D79E1CA-94C7-4257-B07E-43D7CA540C5A}"/>
          </ac:spMkLst>
        </pc:spChg>
        <pc:spChg chg="mod">
          <ac:chgData name="Ha Doan Ngoc" userId="342a0910-51f5-4518-8ca6-5a0fd22f4f38" providerId="ADAL" clId="{81D74651-E5B6-4C78-A64F-A21D89C4585D}" dt="2024-10-22T02:36:15.988" v="961" actId="20577"/>
          <ac:spMkLst>
            <pc:docMk/>
            <pc:sldMk cId="1729829819" sldId="529"/>
            <ac:spMk id="120" creationId="{994D8B62-2E0D-4992-A62C-DBAB409BBED3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21" creationId="{FC469A08-DDE1-4705-A2DB-F0740F9B3F04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22" creationId="{B8B80DB6-8733-41B7-91FD-2BE0D96FDE66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23" creationId="{86D996D6-E985-473E-AAC1-108B6A6B416C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24" creationId="{8ECB1508-7B0D-48B1-AADA-91D4D06E7F87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25" creationId="{CE18D7ED-7074-4FFF-9476-5E126FA477DB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26" creationId="{AC2E5723-B020-454E-9F9B-3EB035825C2E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27" creationId="{D70389CD-4CB7-4451-8A31-4A8DCCF81FCC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28" creationId="{B212D6BD-D60D-43CB-830A-B369F190C8D4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29" creationId="{67D28160-BBF1-4AB4-B0C3-37C38FE8678F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30" creationId="{72D43D87-3791-4F79-B1D1-D94CC99FEA52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31" creationId="{0876EE77-10FC-4DE5-A845-690298EAC075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32" creationId="{584F2BC3-A02E-4B71-9D97-FB9DBDEA10C3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33" creationId="{7C99939C-B1C3-43A1-8B68-2FC764E75441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34" creationId="{279D3698-FDFA-40B4-BCBA-4EC1EFA2776D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35" creationId="{EA274DD7-0913-4CD3-9AB9-1E3115705E53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36" creationId="{4D3EA2CF-6A95-4BDC-A2EE-87600A8612C4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37" creationId="{C489FF5D-8759-4E58-8D2B-740D0C5F1433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38" creationId="{366EA992-C0A1-4FBB-8ED7-9BD682CB0BFF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39" creationId="{F498B553-2FED-4FC0-B1E7-BC125CAD2A36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40" creationId="{25B240EA-CB56-4D84-869B-A608B34A65AC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41" creationId="{E981F472-32EF-444C-8503-1C1A50200083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42" creationId="{BFA69762-02E7-44E4-AD2C-767361CCC5B1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43" creationId="{6FEBF077-5691-4543-81D4-0E8D7A7971ED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44" creationId="{0B77BC16-3F9C-44C5-95D1-D528ABC0854C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45" creationId="{FF1FA62F-F916-4CFC-810D-20BDFA90781A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46" creationId="{59E4D792-D440-4A67-8DCC-E3B11D27CF64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47" creationId="{1909FA1D-B107-4138-82ED-370D25EFA796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48" creationId="{CF32B815-FA66-4AF2-A812-BF10F98DF616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49" creationId="{ADA18DD8-D269-434F-B6C8-F0C5260B0CD6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50" creationId="{01E45916-87F7-49B0-B77A-60C5986C47D6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51" creationId="{D4344D60-553E-4745-B576-67BF677EE8A3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52" creationId="{EEC93F8F-3946-40EF-B6A7-51B409B75457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53" creationId="{197A1AAC-21E1-4A3B-A899-02D458FA6DE6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54" creationId="{E7B1DF42-CD22-4003-A92E-479087B167EE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55" creationId="{FC2AF57A-935D-47F9-961C-97FD0C7FF6E8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56" creationId="{F6B812EC-75A4-4BEA-B53B-04586D3F921E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57" creationId="{111421FB-9EE9-49E4-8E61-5E38A7DF0409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58" creationId="{2238BE04-55B7-4642-B0AC-8E85FB595B8A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59" creationId="{08B72B0B-F25D-42C2-B5A2-4BD5C40032D3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60" creationId="{6CEAB5E2-00D9-441F-881A-4955B01A7A6E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61" creationId="{72002724-D3E5-4695-87E0-512635CAF7A8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62" creationId="{D6B8A321-9959-4F43-A838-A11B4F943AF5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63" creationId="{EB373961-0A67-434C-991A-24E36C047BC0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64" creationId="{8132270A-58E7-45DE-8EC2-504C48918EBD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65" creationId="{6B597F53-7525-4A91-BBBF-468A0B0D1C2A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66" creationId="{61244C35-F19C-45AE-8C76-C22F8FBEF807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67" creationId="{FDD2D78B-1BB2-44DF-BC2F-681988B8F1BA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68" creationId="{EBC95ED3-91D4-4D0C-8050-4B6112AF4F4F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69" creationId="{4351EA6B-04BC-4280-B331-CF44E18AD75C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70" creationId="{691C8AE6-F313-4079-811F-BE4505206234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71" creationId="{16FCE553-0469-400A-A971-23D4E04159F1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72" creationId="{13D13B2B-A48A-44E5-9076-B567B334A678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73" creationId="{52E931F1-DD61-4D8E-815A-2A72ECCF9E03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74" creationId="{A432B98E-AA69-4CDE-AC7F-D6600F4C04F9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75" creationId="{37ECFF60-2513-497C-B4A6-AB4F463AF8F3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76" creationId="{6345AEF9-5D79-4C76-B427-AFFE9099C9B3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77" creationId="{0232B1C2-18EC-4542-941F-C2691105CAA0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78" creationId="{D451117A-E3BF-41A5-90F0-E36B509B86D4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79" creationId="{CB044FF6-1EB4-46B9-A592-F518D04AA00E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80" creationId="{A6EA8584-B4B6-408D-A079-6B30BF15EB3B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81" creationId="{54BFEA57-F470-403D-A75E-BB7DEE89AF97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82" creationId="{F3835A84-A8F1-44AB-8DED-4B7A60B44B06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83" creationId="{568D963C-983E-448B-B778-433BB856AF57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84" creationId="{48BC4D96-DCF7-4C6B-A2CA-18054362737E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85" creationId="{10E74A32-7631-4B1F-B47E-0E2AF23861A1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86" creationId="{4768E5DF-3B85-4CD3-9C84-39773138F6E1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87" creationId="{D129E9BA-A94F-459F-9AAF-3F7E88CEED52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88" creationId="{5514FAB9-DFF7-4A5E-8DF5-C539EDCACC25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89" creationId="{EF5823BE-D027-4BD6-A83A-93870C71CF00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90" creationId="{40594AA6-0ED0-4173-B0D8-CDA4E972534F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91" creationId="{A6AEFD7F-6AE0-41D1-A5AF-1928832B1F69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92" creationId="{7933877B-6040-4173-AA3B-68580E4657BA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93" creationId="{80DA1C8F-611F-4DDF-B227-28A34D789743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94" creationId="{E25B8817-5FA1-4B9C-9B93-71EC0E0E820A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95" creationId="{1F5CC039-2A6F-4A30-961E-E689E813738F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96" creationId="{2511E529-B6C2-4A87-8BE4-2A9C681AD2F3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97" creationId="{60CA01C3-3F4F-4DB7-A858-F66DE04E3BA6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98" creationId="{CE7196AA-2260-41CD-A304-8369F2FBA953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199" creationId="{26BA2A28-A595-4EE3-9121-F950A5357903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00" creationId="{776E1C78-2FF9-4865-9327-A315FC65E8BE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01" creationId="{610B5933-BDA6-47C2-828E-375D4FCCED3F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02" creationId="{AC51794C-9572-40CF-BFB6-5AE0FA3BAA2F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03" creationId="{97EA9AD2-C48C-4645-85DE-359445DEFE48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04" creationId="{54C05A6E-29A6-44D4-9D4C-818E47306895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05" creationId="{49AC0B69-29CC-408F-8FF8-34BC005DE58B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06" creationId="{AA1D6655-FA4C-4FDC-B06C-FE1000237392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07" creationId="{A370110E-FB27-4F30-83E0-E318E81DE66D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08" creationId="{6A2BD719-315D-4272-81AB-24167D96B952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09" creationId="{E5D375B3-E3F7-4E17-991F-B030FD637A85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10" creationId="{5861798E-F170-4271-B419-331CBB337A18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11" creationId="{D5525A32-DF21-4FE9-BF3E-3A655C76B67E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12" creationId="{95D5C218-A0A9-4F17-B616-CCC7BC2EB558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13" creationId="{4A11BBBE-49A4-46A9-BC2B-5BF29C693D7A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14" creationId="{A1391244-829F-4115-8408-07BD6598EDFD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15" creationId="{7E693C01-784C-47F8-B710-6894DDDF9C42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16" creationId="{40A93805-617F-45D0-9DC0-6C3ED64DE775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17" creationId="{9D8987DB-4BC3-4EA0-BAB8-89098C3C5C65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18" creationId="{B6A90111-222A-4D97-951E-91697507FA9E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19" creationId="{7F2743DD-E3E0-44AC-ACE4-9276A96007FA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20" creationId="{C6C21095-DE78-43D0-8F8D-1E69165D150B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21" creationId="{8FED2067-2F9F-4A2F-8172-83A3AADBBAF3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22" creationId="{A8A68CF9-6652-4960-816D-0A1F6970BBE6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23" creationId="{7BA28717-23F5-4B38-8FEF-3C644193A6CC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24" creationId="{E37EE103-0B3F-462C-9FA0-376313CB1966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25" creationId="{5F31B956-081F-474D-86FC-E36722636798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26" creationId="{354B90AD-6300-4ECB-97E3-F271A581864B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27" creationId="{8A606351-5E14-4899-9ADE-48C45F94EE15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28" creationId="{9942816B-4B9C-44BD-BFA2-6E8EB80481BC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29" creationId="{EB1495A6-E8F8-47EB-90A5-87AEC9A05525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30" creationId="{BD2016AD-7548-4976-BC53-F423EDEA48C2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31" creationId="{9B8E3798-D018-48BD-8D38-1EC944B56D00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32" creationId="{5947CB47-D884-4444-98BF-573ED61C9AC1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33" creationId="{7CE0F43D-D2BB-4657-A6D3-45376E86861C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34" creationId="{4CC4192D-79BB-4967-8F35-273254806FC4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35" creationId="{9A2C1A86-F799-475C-83C6-4CE045B7310E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36" creationId="{78C05325-6A77-4D4C-93A2-DDA43D30E131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37" creationId="{9167FE71-E3BC-4BB2-ABFC-3536365D1178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38" creationId="{260F553D-BDE9-4EED-8D44-0D4EAE2DD941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39" creationId="{9286C2AE-BCB8-4024-8BBF-71215C3091F4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40" creationId="{7A64F989-0F62-4587-80A5-662C33259F10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41" creationId="{B03284F6-93EE-4961-A127-BC41114169D8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42" creationId="{15EB36C0-A126-4BBF-883B-EBA51959DEAA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43" creationId="{584B1B15-6378-42CE-9C09-DBB05F5539AE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44" creationId="{2DD83773-60FA-4947-87FB-8CEFFF922C27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45" creationId="{68884AB7-2579-4AF3-BF98-9BE4CECE9EA4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46" creationId="{96FE3B3F-FCA6-46E3-AED9-AAB9C0DC74B2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47" creationId="{3E13031C-B100-46E4-9F9A-C7087445E4EB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48" creationId="{FA3BE4B6-A44A-435B-83BC-37E034AD534B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49" creationId="{5D31E2AD-FE47-43A6-B907-95656DFD6A29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50" creationId="{DBA65F25-26B7-48D5-A40C-2DCCD863BEC1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51" creationId="{C9659C2E-7918-480B-AD82-2DE994F1307C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52" creationId="{30AF39B9-EF47-4AC1-A85F-2E78855985EC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53" creationId="{0645D870-2933-4547-8CF0-EF58F721CE40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54" creationId="{B322247E-1CF1-4CE0-847C-114AFDAF9946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55" creationId="{C89E2F66-DFDC-4BCA-93E1-2E346E907E6A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56" creationId="{412002A2-B274-4EC3-918A-1EE59B55A06F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57" creationId="{EE2675C9-A8A7-4084-9353-97B92D747FC3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58" creationId="{F105F208-F199-4ACD-B969-E3E0F4F88144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59" creationId="{5814214B-99C4-42E1-8255-1C145A5884D4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60" creationId="{C89010BA-398E-4CE3-891F-48021E15F5D0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61" creationId="{25E106C8-1422-4011-A046-9C46FF54B1C6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62" creationId="{CE3C6CDD-545B-4664-A9F0-18B7CF682397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63" creationId="{046EBFC7-E32E-4100-82D9-E74FD90DDE4F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64" creationId="{A23ADCE1-F1D3-45B1-9AC7-3B1FF0CE394C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65" creationId="{EEE839BB-926F-409B-A4F3-C38FB9E322D5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66" creationId="{D793BC4E-34BC-44C0-BDF5-C455137C8A51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67" creationId="{F26A57C6-93F2-4935-A2BB-A435D08DF47C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68" creationId="{7E9D1A81-2643-48E7-ACA4-D8578EB45E9B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69" creationId="{56121200-5228-4BA5-A575-3B7DCF567132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70" creationId="{9E5A7621-9A7C-4511-A5C2-A167F4A790ED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71" creationId="{D100CC36-2FCB-47CC-8209-835DFE625E09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72" creationId="{1D857A3E-A576-43E5-82F0-07B8CE9C4914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73" creationId="{3292D87F-D918-4040-9AA7-E5C80F3E1AC5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74" creationId="{4FA2D985-8E49-4794-9A38-11AD208D4C7B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75" creationId="{44E728C3-640F-4BEE-86E7-6B762368713A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76" creationId="{C033BDEB-9863-4584-A3CE-FF4128CA2183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77" creationId="{992DED91-67E2-422E-91AD-04B843E0A4B9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78" creationId="{89ECD396-8D79-4A62-AC19-888F061EE93F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79" creationId="{F97EC6AB-EF8A-4495-A596-5E6BE3F49D4A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80" creationId="{EF2A67C8-A926-4A21-A299-A2E62145B80A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81" creationId="{E2B1C97D-397C-4057-BDB8-94D72F3103EF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82" creationId="{B5D91445-FB86-4476-AA04-177D8DCB667B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83" creationId="{FEBF8A93-D6F9-413F-A289-44AEF194479B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84" creationId="{641718EA-A8DA-443E-BB25-969331F6FFCC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85" creationId="{274706CD-B958-4AD7-BAAC-1FDD01AC4F55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86" creationId="{2D4F13B3-6553-461A-A86A-944FB2EA054D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87" creationId="{62D6B106-60FA-4919-895A-A87D3927BBBE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88" creationId="{3BEE9072-47FF-4CC8-99C5-2EE0730B21DB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89" creationId="{5B78E8B6-A1AD-43B1-838D-B99A41E4011E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90" creationId="{EF056A6E-A91B-42FC-9450-C4271D62BE52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91" creationId="{1ACF295F-D66C-41C6-995A-8CBB8AC378EF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92" creationId="{CCBF762D-AE02-4EDA-8AAA-D0210750765D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93" creationId="{0E90BE60-6E0E-43FD-95C6-94540AC24E78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94" creationId="{CF2D4A9D-CD05-42C1-BEFC-E34738002818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97" creationId="{1BD70B09-D70B-4124-B8AC-0AC58B462987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98" creationId="{9BEC0B6A-9D92-4DC9-AF0B-C059A175CF82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299" creationId="{94FD42B8-6924-4F64-A44E-07FA0E014790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300" creationId="{54365310-8CCB-42F1-A11D-A114AE360BC4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301" creationId="{B75808D2-8A0A-416B-ADED-6ACB4E4A8AD5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302" creationId="{D3FBC0AD-A9C3-4A8C-8A78-046E5891C952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303" creationId="{B41EC866-DDF3-45AF-938E-616213368F45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304" creationId="{1FF35907-BB02-4D1B-A44A-100BA364B15E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307" creationId="{433C3669-2C42-4B1C-93CA-82C8ACC46DC1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310" creationId="{EFA8A461-CA2B-4DC6-93D6-B193A5AD6841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311" creationId="{D0371612-7FAF-4301-BC56-48F1723260D2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312" creationId="{814C40ED-68DC-43A5-BD38-3C7E5C9113D7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314" creationId="{44863E65-7219-4277-B105-AD2BD4340FE0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316" creationId="{B57592F4-BBE9-A2C6-7BFD-2EF20B057BA3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317" creationId="{E23D9ADB-6C0C-D5D1-32BE-E10F913A2F78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318" creationId="{98FE0E74-0BE8-4CBA-9F78-3FEF98069FE6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319" creationId="{8BEBA11B-83C1-00D6-05C0-503B9B22C6BF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12" creationId="{7E595596-8EF9-7A60-4B19-100DE211B899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13" creationId="{4FBB99F6-BB5A-8E03-6391-5E714915D5B2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14" creationId="{0792C049-77EA-12EB-5391-BF8C9054CB9E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15" creationId="{ACA0ED63-9FD2-AF44-11AF-7BD7E89DB94E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16" creationId="{B1268AD5-B98E-26B3-BC94-F0799B67D85B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17" creationId="{518A3636-6380-75C6-A8C8-06085C887793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18" creationId="{12110B05-3FBE-AAC1-7447-159D25B35851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19" creationId="{C763DC2C-4CF5-47FC-1896-CE36CC20B898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20" creationId="{92458988-E4E2-2F9B-32C3-C775557F3138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21" creationId="{FCF81285-4678-6B12-5F5F-DF5775BC885C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22" creationId="{89C9622E-418A-2E0A-E6EC-965FC582B81E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23" creationId="{E3863730-0B36-011C-55E0-D7DDBED0F730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24" creationId="{8E5D0B98-A4ED-BF6A-4614-A61A5DE16C8C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25" creationId="{3B336DCA-9117-C8FE-6499-5C1AA8D6F69A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26" creationId="{E30F9F26-DE4D-74AB-9DE6-936A5A24A3F0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27" creationId="{F7E6BE47-1EB9-7485-CF37-C60DE5AF0B6C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28" creationId="{5ED71BA5-8579-028B-FD1A-2F7DB020BDE7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29" creationId="{441E6A94-9C5F-CF2A-4A2E-1A526AD05A34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30" creationId="{DC558E5A-7A91-63E4-B23E-6DE6144EFB4C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31" creationId="{F2DA4E61-CF71-728B-0371-37B10761D0F9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32" creationId="{082C40C6-B69F-9298-B2D3-DEEEA263A28B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33" creationId="{81499360-CD89-35BF-B1D1-48A7AC0A3B97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34" creationId="{3272014D-6CFD-6E12-6EC6-1607371733BE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35" creationId="{84C4FC9E-5618-3517-4A40-DB39B6DF0225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36" creationId="{0DC8E29C-BFFB-C792-C3CF-6ACBCE333312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37" creationId="{FDD0763D-B1FB-1D14-5C3B-74817FA8B020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38" creationId="{1D568427-D40B-22C7-C495-ADDDE70B6513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39" creationId="{B4BFBC18-2753-A747-60E8-A0C5FE622CF0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40" creationId="{68F0265A-34BC-1B6C-27A3-B26854CA1DB3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41" creationId="{A91F3D6D-FC34-A5E9-CB0C-19A5FFC8743F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42" creationId="{37C4D8BA-F04B-D49D-8A34-40B63212DCA5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43" creationId="{48856B00-867A-47CC-63E0-E0B0CF941439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44" creationId="{5CA576CE-E043-5EFD-BD3C-83500D4CCF7E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45" creationId="{B56854D4-705C-2FC9-53B0-00E8623D88A0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46" creationId="{B8420850-8E04-0D45-2235-A03E9296E41E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47" creationId="{536EF7C6-E10B-B3A1-17E7-9B6A227ECAC8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48" creationId="{EF8164FA-217A-ADA9-2B56-352507D89624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49" creationId="{99495087-DD58-66C9-5E69-329E1772CD69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50" creationId="{98B36B09-E223-8FD2-E599-7F5B72CDD0D3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51" creationId="{3209383E-D96D-62D3-3B04-C48EDA896908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52" creationId="{A128F414-B85F-AC03-9D66-AD792E4F1670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53" creationId="{68EA99C6-0522-EE6B-7B6B-74B6BDB064F8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54" creationId="{66059009-F865-10A3-1087-D73EF35739AF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55" creationId="{3EE8CA0A-CD82-90BF-3A70-C80663F811C2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56" creationId="{2DCD7E09-B42C-2BE7-D564-89B812291AE6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57" creationId="{B554E0E3-8A47-D850-C85E-83C7B5FD9B21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58" creationId="{C0891C55-CF3C-308F-1EB7-B8D176639826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59" creationId="{0A03F89E-EB46-41DF-FC86-B15448501ACC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60" creationId="{471C12E0-47A2-CA3E-FCE4-C052B4342290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61" creationId="{9D36D650-0FD9-675D-CFCB-4C6AFF4696B9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62" creationId="{40B8ECD0-7232-42A1-8C1D-F5094A4B0357}"/>
          </ac:spMkLst>
        </pc:spChg>
        <pc:spChg chg="mod">
          <ac:chgData name="Ha Doan Ngoc" userId="342a0910-51f5-4518-8ca6-5a0fd22f4f38" providerId="ADAL" clId="{81D74651-E5B6-4C78-A64F-A21D89C4585D}" dt="2024-10-22T02:27:32.550" v="587" actId="1076"/>
          <ac:spMkLst>
            <pc:docMk/>
            <pc:sldMk cId="1729829819" sldId="529"/>
            <ac:spMk id="564" creationId="{1F27BBCD-EF15-4CF8-AF06-F1BE6288D56D}"/>
          </ac:spMkLst>
        </pc:spChg>
        <pc:spChg chg="mod">
          <ac:chgData name="Ha Doan Ngoc" userId="342a0910-51f5-4518-8ca6-5a0fd22f4f38" providerId="ADAL" clId="{81D74651-E5B6-4C78-A64F-A21D89C4585D}" dt="2024-10-22T02:27:32.550" v="587" actId="1076"/>
          <ac:spMkLst>
            <pc:docMk/>
            <pc:sldMk cId="1729829819" sldId="529"/>
            <ac:spMk id="567" creationId="{877B0CF9-5357-4B32-8FA9-57C66AF79BB6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68" creationId="{B07AA290-4775-B059-693C-1FE5792D3827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69" creationId="{08C47699-6DE1-5007-8F79-ED1D68E9D213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70" creationId="{99FDCB86-86D2-0DB2-324C-993F10419D8E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71" creationId="{E492A3FF-B6DD-2DAA-9E22-DB7C7CBC5E3D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72" creationId="{66658886-948D-D73F-8F39-40DA3E8900B5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73" creationId="{58C04668-451C-0193-52A9-3CAE9096B8F4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74" creationId="{51B1F3D8-C2E7-F4EE-221F-9B605B41A6D7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75" creationId="{2201C742-A29C-0399-EDD8-CA55C5721954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76" creationId="{81F4F37C-E6C2-BCC9-3C40-EDBC879CE891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77" creationId="{164826A3-23C4-680A-BB69-D30F44DB61B7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78" creationId="{1635507C-F0E3-99E9-E5D1-21DFE4548604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79" creationId="{0FF4F312-F9E0-884E-C884-E44B6350529B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80" creationId="{C7AED470-246E-383C-1299-6E164BF4DE43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81" creationId="{7CA778A2-2E17-00D4-51F6-FEF67258BB89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82" creationId="{D6FACF39-DF2C-E7C3-4C8C-0F05FC484576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83" creationId="{B7176D1A-3340-A393-D32E-82074856576F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84" creationId="{73562586-0801-F142-BED6-4406F71AE5E7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85" creationId="{5ED38CDE-152D-E743-DEB1-268CB4CB10F8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86" creationId="{7C48BC2E-849B-787D-4B1D-C19FEC283B24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87" creationId="{909501A0-15A5-4315-38C6-0517AE89FD68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88" creationId="{6D518D8F-ADA2-E8C2-C76D-4411ECA3A37F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89" creationId="{CCCD9963-0970-A2DF-EF9B-A4F1F0ED4129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90" creationId="{56F71ABA-D520-B9DF-3B83-0925926A83A5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91" creationId="{138CE6F7-6923-8384-8794-1CEE1F85878C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92" creationId="{DDF8B5AE-AB7D-9509-13C8-1DD1E673D62C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93" creationId="{9B2B98D9-2536-92B2-883A-CB90D30B5843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94" creationId="{6363C2BB-CA17-BADE-3700-3740C003CF50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95" creationId="{E033619B-AF57-3B19-ACC0-C8BF6DD2CD1F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96" creationId="{FED6804A-F3E0-421B-8FA3-8611DF67C9AA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97" creationId="{20C3548B-FE19-9884-BDA7-ECBC664400D9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98" creationId="{9400EA43-6C4C-A11A-5940-EFB3B61DB54B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599" creationId="{CC7B63DA-5A07-1B12-61FC-8EC860A35F8C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00" creationId="{C79BCACE-E340-F24F-1B3D-39C768B3BBC1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01" creationId="{769C6E88-555A-5A6C-9921-F0066786B243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02" creationId="{832E227B-5BAA-5534-2308-3F646CE786C3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03" creationId="{14382415-91F1-BE8F-5651-DB1B32525F4D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04" creationId="{5AD94605-F8CD-D76B-4763-31E9B4016B33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05" creationId="{32345AF2-023E-9987-99E9-FDA5F99423A8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06" creationId="{92E137BD-5B3F-B968-36C6-AEE4350288CD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07" creationId="{E95E9A71-DCF8-0BCC-70D0-8CDF6EABB582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08" creationId="{9B8DA797-33C7-29EB-889E-F3C361006D74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09" creationId="{330E98D4-E118-7B62-35BE-9B21563A14C5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10" creationId="{CED8966B-52E0-197C-DA17-24835886B259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11" creationId="{890B359A-191E-9331-E6D1-D950C47A9A2F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12" creationId="{A99FD932-CEB5-4AF9-937C-5CCFFCE81D80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13" creationId="{B79BC563-FBC3-001F-BA47-3E974711A12B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14" creationId="{4E997850-4283-4793-DBF8-A5B0BC56C97E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15" creationId="{9D5EEE25-4AAC-1C46-C0AA-48A23301641D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16" creationId="{7521110E-F972-5EAF-A752-0D8850A12125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17" creationId="{0CE16024-503D-FB19-023A-24675CD6E975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18" creationId="{9A58B6DF-DE7A-255A-14BA-55B144C9ABC4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19" creationId="{F41D4697-6A20-9D84-172E-2F361F9C9469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20" creationId="{B84251EA-1C2B-F58D-09A2-0B7EF007CB57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21" creationId="{02F2487A-3DE1-DAC5-0615-10AEE9BC9EF0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22" creationId="{6F8138B2-638E-97B3-95B6-E31BB5A92CB0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23" creationId="{DD3F6F29-B39E-DB96-B7CD-81D7B9D0C3B2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24" creationId="{8828695D-6B8F-AAC9-C561-BAC4036B7017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25" creationId="{CC2F794E-955E-E099-BFED-16A1C53282FF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26" creationId="{760E2285-8C0A-A18A-1207-959765D6D6D9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27" creationId="{FB7371FA-8F40-10DB-1AE0-C9CFDC6E26A1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28" creationId="{08EF0422-5A68-4496-8E2E-BA719566EE9B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29" creationId="{C89ABC04-84C9-9CF8-F717-655258C9858A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30" creationId="{D5525C5F-1D63-0BE7-015C-893B1177F42D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31" creationId="{F48CE072-6381-E49F-B9F8-DD288EF0694E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32" creationId="{F0B66155-CA1A-926D-3EC1-95815DFBE60E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33" creationId="{574D17C5-F023-4A09-69AB-69CE028DAB59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34" creationId="{21ABE828-7B8F-82CB-606B-8A58A70C6E6A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35" creationId="{D0622A29-A9AB-7A31-EAD0-FD420EA18A4F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36" creationId="{ADB9FECA-71F2-5A72-59A2-EA82D686D095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37" creationId="{95C83EEC-E28F-135C-A32C-49B196004EDC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38" creationId="{261E6A97-5EC0-70B8-9317-8DA720E16E16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39" creationId="{A3982C67-A300-0297-5C7C-B1E2281594FC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40" creationId="{A6233BE6-0D4C-6710-B474-202A447600BF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41" creationId="{E22222A6-8621-7798-D395-8AC3E9EDBB10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42" creationId="{FA77773E-B6FB-6F40-D94D-A5E4A2F72FBA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43" creationId="{464B2520-90AB-E83E-8DB4-B3C63E3EA0C4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44" creationId="{17A44102-E408-3842-7E24-EFE2CDD4F14D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45" creationId="{CDD0F48F-E69A-FC71-F75B-E8EFA68CBC3F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46" creationId="{0283D443-A413-7AD6-BABC-72C4D8D2B00F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47" creationId="{26498EDB-6303-BB99-B189-AE9FE22D4756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48" creationId="{EC244AC7-D773-CAD0-FE6D-3C0411E09CD6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49" creationId="{667E4CA8-014C-5767-D769-2426A5A095A2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50" creationId="{81FB695A-5B1F-A381-8B44-6652A74E3F8A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51" creationId="{B9A45EAA-EBAD-370E-0F1D-1C892FF6FE44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52" creationId="{A7A8B12D-E19A-20BB-F837-28A04437BE10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53" creationId="{6206B6B1-904C-33DC-D7BC-B60A226EE997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54" creationId="{F8C99973-8853-A21B-1ADD-58B9A2748A0A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55" creationId="{7E7A9E23-F2F1-668C-CFE1-BA5A40FCDBC2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56" creationId="{D8DA6430-D03D-56C7-CBE0-D9F5B4E3D410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57" creationId="{DB130444-C175-93F8-8333-8EC994AB1AD3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58" creationId="{1FF9FECC-EAEC-2F52-0B1F-49B022D808A9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59" creationId="{7D1501CE-5B08-518D-361F-CB16333E59FE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60" creationId="{83CEEFF2-E6B2-D824-732B-9C1AAD3FADC6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61" creationId="{2DA51241-DF9F-5440-9EED-43B55FBA30D6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62" creationId="{9E6982C3-D62C-5917-5CB6-FFB7D5149C44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63" creationId="{D1CE1E75-E8E4-67A2-3570-3591611E718E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64" creationId="{867E99D0-6437-0CA7-5301-8FEB306D9982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65" creationId="{BF433F23-D22F-A9CF-119C-57956A9C58A2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66" creationId="{ADA27510-ABD8-616D-73A5-095369B9523C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67" creationId="{745DEFCA-85F3-0F1B-4407-7926FB2CAABA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68" creationId="{E8CB2DD8-9974-AAC0-9EF5-CD77D2C0D528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69" creationId="{264FFA23-AA63-E31C-8515-006ACD1A1BED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70" creationId="{910E932B-2058-12FF-3312-93BF7195541F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71" creationId="{54F6D219-BF2E-5585-0C0C-DF04B10F6615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72" creationId="{266A052C-0D7A-6F11-95FA-1A5A2A07621F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73" creationId="{946FC10C-9F2C-448E-BB81-3D699A0AE757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74" creationId="{FDBDBA93-2146-9D2F-DD1D-D98BBCF0D9C9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75" creationId="{5C6A54A3-3F04-38E0-0381-7DB9BAE564C1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76" creationId="{758F18F0-5058-49A6-4743-D8A60687AA67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77" creationId="{281C6A09-CC89-691E-B3F0-9E81AE955B47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78" creationId="{BCC3072A-C143-A060-BF5B-49B106FCE98D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79" creationId="{C372AE56-DE7E-D912-3218-E47F3D136EA4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80" creationId="{1E9FE322-D490-66D6-DBBE-D41D78EF9E03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81" creationId="{FCFD5647-9911-438D-CED6-E1F796F805CF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82" creationId="{05F2B225-0713-3AE3-FC12-023BCCA09BF4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83" creationId="{1211C417-D468-2842-6091-317E9C796BE2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84" creationId="{5BC7D0D9-5CFF-8F0F-CD29-C38732EF3A2D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85" creationId="{8664EA93-6A61-BB83-014B-55885912C9A2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86" creationId="{5B81F2FF-159D-0DCD-6336-9D1615636419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87" creationId="{B62CD2A1-673B-4F0B-EB0F-EFD95657D041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88" creationId="{59607854-DA7B-50B3-54F3-E83238B67ED5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89" creationId="{B6274CCE-5DBC-2458-B2E5-65EC5C2C3FBE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90" creationId="{2FB7606C-446D-166E-37D6-EF4B44A9D352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91" creationId="{437FC37A-B7BC-B671-088C-BD82DB77A11E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92" creationId="{B9E2E814-E3D0-1D44-E0A4-A850F9EC0C23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93" creationId="{513F02F9-0012-6D0E-EB05-EA7999468BA6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94" creationId="{588D3A0F-C3E7-722F-3F32-868E734628C0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95" creationId="{C2C17440-B9B1-44DB-BEFD-7F07322A7916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96" creationId="{51A3ABB3-B7C4-BAC5-2119-AFDD51D78BFF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97" creationId="{6A931F3F-3545-DA6B-13B9-912FF20F22F2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98" creationId="{E89E387E-0EF4-D002-931C-5D419CA76A2B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699" creationId="{A556005C-302E-6E1E-C996-2942DA2BEF71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700" creationId="{43F1EB0A-77B5-3F22-018F-265DF6AA6B75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701" creationId="{A0EE1AFB-532F-A1B9-C663-8F84A3BB7FCE}"/>
          </ac:spMkLst>
        </pc:spChg>
        <pc:spChg chg="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703" creationId="{4B82DA7E-7805-F4DF-ED92-4CA23A02DE0D}"/>
          </ac:spMkLst>
        </pc:spChg>
        <pc:spChg chg="add 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704" creationId="{5C0ED0EE-F77B-FDE3-2AC8-232CFEB6DD0D}"/>
          </ac:spMkLst>
        </pc:spChg>
        <pc:spChg chg="add 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705" creationId="{15B6C437-691A-32E0-24B4-3F47F8D4A97F}"/>
          </ac:spMkLst>
        </pc:spChg>
        <pc:spChg chg="add mod">
          <ac:chgData name="Ha Doan Ngoc" userId="342a0910-51f5-4518-8ca6-5a0fd22f4f38" providerId="ADAL" clId="{81D74651-E5B6-4C78-A64F-A21D89C4585D}" dt="2024-10-22T02:33:06.074" v="806" actId="1035"/>
          <ac:spMkLst>
            <pc:docMk/>
            <pc:sldMk cId="1729829819" sldId="529"/>
            <ac:spMk id="707" creationId="{7142A9F4-5BBC-E424-A683-E5F864637E5D}"/>
          </ac:spMkLst>
        </pc:spChg>
        <pc:spChg chg="add mod">
          <ac:chgData name="Ha Doan Ngoc" userId="342a0910-51f5-4518-8ca6-5a0fd22f4f38" providerId="ADAL" clId="{81D74651-E5B6-4C78-A64F-A21D89C4585D}" dt="2024-10-22T02:34:13.860" v="919" actId="20577"/>
          <ac:spMkLst>
            <pc:docMk/>
            <pc:sldMk cId="1729829819" sldId="529"/>
            <ac:spMk id="708" creationId="{3B3D09D8-C41A-4CE8-8E26-D7E9150E2803}"/>
          </ac:spMkLst>
        </pc:spChg>
        <pc:spChg chg="add mod">
          <ac:chgData name="Ha Doan Ngoc" userId="342a0910-51f5-4518-8ca6-5a0fd22f4f38" providerId="ADAL" clId="{81D74651-E5B6-4C78-A64F-A21D89C4585D}" dt="2024-10-22T02:36:06.901" v="952" actId="571"/>
          <ac:spMkLst>
            <pc:docMk/>
            <pc:sldMk cId="1729829819" sldId="529"/>
            <ac:spMk id="711" creationId="{5A691AFE-CCC6-CD68-F361-2F1E136AC4D8}"/>
          </ac:spMkLst>
        </pc:spChg>
        <pc:spChg chg="add mod">
          <ac:chgData name="Ha Doan Ngoc" userId="342a0910-51f5-4518-8ca6-5a0fd22f4f38" providerId="ADAL" clId="{81D74651-E5B6-4C78-A64F-A21D89C4585D}" dt="2024-10-22T02:36:06.901" v="952" actId="571"/>
          <ac:spMkLst>
            <pc:docMk/>
            <pc:sldMk cId="1729829819" sldId="529"/>
            <ac:spMk id="712" creationId="{CE4CF6AE-F1B8-725A-3D8B-04365B62F463}"/>
          </ac:spMkLst>
        </pc:spChg>
        <pc:grpChg chg="add mod">
          <ac:chgData name="Ha Doan Ngoc" userId="342a0910-51f5-4518-8ca6-5a0fd22f4f38" providerId="ADAL" clId="{81D74651-E5B6-4C78-A64F-A21D89C4585D}" dt="2024-10-22T02:36:06.901" v="952" actId="571"/>
          <ac:grpSpMkLst>
            <pc:docMk/>
            <pc:sldMk cId="1729829819" sldId="529"/>
            <ac:grpSpMk id="2" creationId="{0D74D528-71CE-A10B-5105-23C711D981E3}"/>
          </ac:grpSpMkLst>
        </pc:grpChg>
        <pc:grpChg chg="add mod">
          <ac:chgData name="Ha Doan Ngoc" userId="342a0910-51f5-4518-8ca6-5a0fd22f4f38" providerId="ADAL" clId="{81D74651-E5B6-4C78-A64F-A21D89C4585D}" dt="2024-10-22T02:33:06.074" v="806" actId="1035"/>
          <ac:grpSpMkLst>
            <pc:docMk/>
            <pc:sldMk cId="1729829819" sldId="529"/>
            <ac:grpSpMk id="3" creationId="{11C175DC-265E-FB62-729B-6F546224B4CC}"/>
          </ac:grpSpMkLst>
        </pc:grpChg>
        <pc:grpChg chg="mod">
          <ac:chgData name="Ha Doan Ngoc" userId="342a0910-51f5-4518-8ca6-5a0fd22f4f38" providerId="ADAL" clId="{81D74651-E5B6-4C78-A64F-A21D89C4585D}" dt="2024-10-22T02:33:06.074" v="806" actId="1035"/>
          <ac:grpSpMkLst>
            <pc:docMk/>
            <pc:sldMk cId="1729829819" sldId="529"/>
            <ac:grpSpMk id="4" creationId="{316867DE-F768-DCCD-FE99-1CA4C18F4D27}"/>
          </ac:grpSpMkLst>
        </pc:grpChg>
        <pc:grpChg chg="mod">
          <ac:chgData name="Ha Doan Ngoc" userId="342a0910-51f5-4518-8ca6-5a0fd22f4f38" providerId="ADAL" clId="{81D74651-E5B6-4C78-A64F-A21D89C4585D}" dt="2024-10-22T02:33:06.074" v="806" actId="1035"/>
          <ac:grpSpMkLst>
            <pc:docMk/>
            <pc:sldMk cId="1729829819" sldId="529"/>
            <ac:grpSpMk id="8" creationId="{D9FADE51-01CA-01A4-F7CA-B62D76C7C65F}"/>
          </ac:grpSpMkLst>
        </pc:grpChg>
        <pc:grpChg chg="mod">
          <ac:chgData name="Ha Doan Ngoc" userId="342a0910-51f5-4518-8ca6-5a0fd22f4f38" providerId="ADAL" clId="{81D74651-E5B6-4C78-A64F-A21D89C4585D}" dt="2024-10-22T02:33:06.074" v="806" actId="1035"/>
          <ac:grpSpMkLst>
            <pc:docMk/>
            <pc:sldMk cId="1729829819" sldId="529"/>
            <ac:grpSpMk id="20" creationId="{E01B2980-0E93-24E7-5526-0AC7AFC9EDB0}"/>
          </ac:grpSpMkLst>
        </pc:grpChg>
        <pc:grpChg chg="mod">
          <ac:chgData name="Ha Doan Ngoc" userId="342a0910-51f5-4518-8ca6-5a0fd22f4f38" providerId="ADAL" clId="{81D74651-E5B6-4C78-A64F-A21D89C4585D}" dt="2024-10-22T02:33:06.074" v="806" actId="1035"/>
          <ac:grpSpMkLst>
            <pc:docMk/>
            <pc:sldMk cId="1729829819" sldId="529"/>
            <ac:grpSpMk id="24" creationId="{C6409F43-D212-42D5-974B-169D71AB57EA}"/>
          </ac:grpSpMkLst>
        </pc:grpChg>
        <pc:grpChg chg="mod">
          <ac:chgData name="Ha Doan Ngoc" userId="342a0910-51f5-4518-8ca6-5a0fd22f4f38" providerId="ADAL" clId="{81D74651-E5B6-4C78-A64F-A21D89C4585D}" dt="2024-10-22T02:33:06.074" v="806" actId="1035"/>
          <ac:grpSpMkLst>
            <pc:docMk/>
            <pc:sldMk cId="1729829819" sldId="529"/>
            <ac:grpSpMk id="26" creationId="{A6D06A16-5765-B8AD-8B5A-2233817FF7F2}"/>
          </ac:grpSpMkLst>
        </pc:grpChg>
        <pc:grpChg chg="mod">
          <ac:chgData name="Ha Doan Ngoc" userId="342a0910-51f5-4518-8ca6-5a0fd22f4f38" providerId="ADAL" clId="{81D74651-E5B6-4C78-A64F-A21D89C4585D}" dt="2024-10-22T02:33:06.074" v="806" actId="1035"/>
          <ac:grpSpMkLst>
            <pc:docMk/>
            <pc:sldMk cId="1729829819" sldId="529"/>
            <ac:grpSpMk id="27" creationId="{AE46FFDC-C7A3-41CE-AEA4-B7C9DC9E3EB1}"/>
          </ac:grpSpMkLst>
        </pc:grpChg>
        <pc:grpChg chg="mod">
          <ac:chgData name="Ha Doan Ngoc" userId="342a0910-51f5-4518-8ca6-5a0fd22f4f38" providerId="ADAL" clId="{81D74651-E5B6-4C78-A64F-A21D89C4585D}" dt="2024-10-22T02:33:06.074" v="806" actId="1035"/>
          <ac:grpSpMkLst>
            <pc:docMk/>
            <pc:sldMk cId="1729829819" sldId="529"/>
            <ac:grpSpMk id="28" creationId="{11D73CCC-C692-D036-F976-364D80729857}"/>
          </ac:grpSpMkLst>
        </pc:grpChg>
        <pc:grpChg chg="mod">
          <ac:chgData name="Ha Doan Ngoc" userId="342a0910-51f5-4518-8ca6-5a0fd22f4f38" providerId="ADAL" clId="{81D74651-E5B6-4C78-A64F-A21D89C4585D}" dt="2024-10-22T02:27:32.550" v="587" actId="1076"/>
          <ac:grpSpMkLst>
            <pc:docMk/>
            <pc:sldMk cId="1729829819" sldId="529"/>
            <ac:grpSpMk id="29" creationId="{133102F6-01AE-4A71-8531-DACF6277403D}"/>
          </ac:grpSpMkLst>
        </pc:grpChg>
        <pc:grpChg chg="del mod">
          <ac:chgData name="Ha Doan Ngoc" userId="342a0910-51f5-4518-8ca6-5a0fd22f4f38" providerId="ADAL" clId="{81D74651-E5B6-4C78-A64F-A21D89C4585D}" dt="2024-10-22T02:27:47.912" v="590" actId="478"/>
          <ac:grpSpMkLst>
            <pc:docMk/>
            <pc:sldMk cId="1729829819" sldId="529"/>
            <ac:grpSpMk id="30" creationId="{82510BE4-45B2-43FA-88E5-BD727ABA85A9}"/>
          </ac:grpSpMkLst>
        </pc:grpChg>
        <pc:grpChg chg="mod">
          <ac:chgData name="Ha Doan Ngoc" userId="342a0910-51f5-4518-8ca6-5a0fd22f4f38" providerId="ADAL" clId="{81D74651-E5B6-4C78-A64F-A21D89C4585D}" dt="2024-10-22T02:33:06.074" v="806" actId="1035"/>
          <ac:grpSpMkLst>
            <pc:docMk/>
            <pc:sldMk cId="1729829819" sldId="529"/>
            <ac:grpSpMk id="31" creationId="{72563C00-366A-42FA-9888-D3D91BFB8D08}"/>
          </ac:grpSpMkLst>
        </pc:grpChg>
        <pc:grpChg chg="mod">
          <ac:chgData name="Ha Doan Ngoc" userId="342a0910-51f5-4518-8ca6-5a0fd22f4f38" providerId="ADAL" clId="{81D74651-E5B6-4C78-A64F-A21D89C4585D}" dt="2024-10-22T02:33:06.074" v="806" actId="1035"/>
          <ac:grpSpMkLst>
            <pc:docMk/>
            <pc:sldMk cId="1729829819" sldId="529"/>
            <ac:grpSpMk id="36" creationId="{AAB0B895-DB6D-7944-C5FC-145D597DF317}"/>
          </ac:grpSpMkLst>
        </pc:grpChg>
        <pc:grpChg chg="mod">
          <ac:chgData name="Ha Doan Ngoc" userId="342a0910-51f5-4518-8ca6-5a0fd22f4f38" providerId="ADAL" clId="{81D74651-E5B6-4C78-A64F-A21D89C4585D}" dt="2024-10-22T02:33:06.074" v="806" actId="1035"/>
          <ac:grpSpMkLst>
            <pc:docMk/>
            <pc:sldMk cId="1729829819" sldId="529"/>
            <ac:grpSpMk id="48" creationId="{5D384B56-33AB-7F85-CBE0-720C6190526C}"/>
          </ac:grpSpMkLst>
        </pc:grpChg>
        <pc:grpChg chg="mod">
          <ac:chgData name="Ha Doan Ngoc" userId="342a0910-51f5-4518-8ca6-5a0fd22f4f38" providerId="ADAL" clId="{81D74651-E5B6-4C78-A64F-A21D89C4585D}" dt="2024-10-22T02:33:06.074" v="806" actId="1035"/>
          <ac:grpSpMkLst>
            <pc:docMk/>
            <pc:sldMk cId="1729829819" sldId="529"/>
            <ac:grpSpMk id="49" creationId="{66FBC86C-80CB-ECA9-F87D-09D96D06BE96}"/>
          </ac:grpSpMkLst>
        </pc:grpChg>
        <pc:grpChg chg="mod">
          <ac:chgData name="Ha Doan Ngoc" userId="342a0910-51f5-4518-8ca6-5a0fd22f4f38" providerId="ADAL" clId="{81D74651-E5B6-4C78-A64F-A21D89C4585D}" dt="2024-10-22T02:33:06.074" v="806" actId="1035"/>
          <ac:grpSpMkLst>
            <pc:docMk/>
            <pc:sldMk cId="1729829819" sldId="529"/>
            <ac:grpSpMk id="50" creationId="{58A3F80D-7944-C1ED-2812-11ECE26A842D}"/>
          </ac:grpSpMkLst>
        </pc:grpChg>
        <pc:grpChg chg="mod">
          <ac:chgData name="Ha Doan Ngoc" userId="342a0910-51f5-4518-8ca6-5a0fd22f4f38" providerId="ADAL" clId="{81D74651-E5B6-4C78-A64F-A21D89C4585D}" dt="2024-10-22T02:33:06.074" v="806" actId="1035"/>
          <ac:grpSpMkLst>
            <pc:docMk/>
            <pc:sldMk cId="1729829819" sldId="529"/>
            <ac:grpSpMk id="72" creationId="{301C51AF-0C1B-45E9-BC32-FFE6B50F57AC}"/>
          </ac:grpSpMkLst>
        </pc:grpChg>
        <pc:grpChg chg="mod">
          <ac:chgData name="Ha Doan Ngoc" userId="342a0910-51f5-4518-8ca6-5a0fd22f4f38" providerId="ADAL" clId="{81D74651-E5B6-4C78-A64F-A21D89C4585D}" dt="2024-10-22T02:33:06.074" v="806" actId="1035"/>
          <ac:grpSpMkLst>
            <pc:docMk/>
            <pc:sldMk cId="1729829819" sldId="529"/>
            <ac:grpSpMk id="86" creationId="{CA989378-5D2C-4B1F-B0D0-6886D12894F8}"/>
          </ac:grpSpMkLst>
        </pc:grpChg>
        <pc:grpChg chg="mod">
          <ac:chgData name="Ha Doan Ngoc" userId="342a0910-51f5-4518-8ca6-5a0fd22f4f38" providerId="ADAL" clId="{81D74651-E5B6-4C78-A64F-A21D89C4585D}" dt="2024-10-22T02:33:06.074" v="806" actId="1035"/>
          <ac:grpSpMkLst>
            <pc:docMk/>
            <pc:sldMk cId="1729829819" sldId="529"/>
            <ac:grpSpMk id="88" creationId="{B81ED961-EFCD-45DA-972A-3982B11CEE4D}"/>
          </ac:grpSpMkLst>
        </pc:grpChg>
        <pc:grpChg chg="mod">
          <ac:chgData name="Ha Doan Ngoc" userId="342a0910-51f5-4518-8ca6-5a0fd22f4f38" providerId="ADAL" clId="{81D74651-E5B6-4C78-A64F-A21D89C4585D}" dt="2024-10-22T02:33:06.074" v="806" actId="1035"/>
          <ac:grpSpMkLst>
            <pc:docMk/>
            <pc:sldMk cId="1729829819" sldId="529"/>
            <ac:grpSpMk id="89" creationId="{2B47440A-2415-4280-AEBE-94375DD1E9F1}"/>
          </ac:grpSpMkLst>
        </pc:grpChg>
        <pc:grpChg chg="mod">
          <ac:chgData name="Ha Doan Ngoc" userId="342a0910-51f5-4518-8ca6-5a0fd22f4f38" providerId="ADAL" clId="{81D74651-E5B6-4C78-A64F-A21D89C4585D}" dt="2024-10-22T02:33:06.074" v="806" actId="1035"/>
          <ac:grpSpMkLst>
            <pc:docMk/>
            <pc:sldMk cId="1729829819" sldId="529"/>
            <ac:grpSpMk id="90" creationId="{71B5610F-1D5B-44A7-BF31-C43D82E7211D}"/>
          </ac:grpSpMkLst>
        </pc:grpChg>
        <pc:grpChg chg="mod">
          <ac:chgData name="Ha Doan Ngoc" userId="342a0910-51f5-4518-8ca6-5a0fd22f4f38" providerId="ADAL" clId="{81D74651-E5B6-4C78-A64F-A21D89C4585D}" dt="2024-10-22T02:33:06.074" v="806" actId="1035"/>
          <ac:grpSpMkLst>
            <pc:docMk/>
            <pc:sldMk cId="1729829819" sldId="529"/>
            <ac:grpSpMk id="295" creationId="{5B7EBCD1-7676-4084-8C2B-4FAF482841C0}"/>
          </ac:grpSpMkLst>
        </pc:grpChg>
        <pc:grpChg chg="mod">
          <ac:chgData name="Ha Doan Ngoc" userId="342a0910-51f5-4518-8ca6-5a0fd22f4f38" providerId="ADAL" clId="{81D74651-E5B6-4C78-A64F-A21D89C4585D}" dt="2024-10-22T02:33:06.074" v="806" actId="1035"/>
          <ac:grpSpMkLst>
            <pc:docMk/>
            <pc:sldMk cId="1729829819" sldId="529"/>
            <ac:grpSpMk id="296" creationId="{2B306DF7-BFA9-4648-9536-A720374A82CD}"/>
          </ac:grpSpMkLst>
        </pc:grpChg>
        <pc:grpChg chg="mod">
          <ac:chgData name="Ha Doan Ngoc" userId="342a0910-51f5-4518-8ca6-5a0fd22f4f38" providerId="ADAL" clId="{81D74651-E5B6-4C78-A64F-A21D89C4585D}" dt="2024-10-22T02:27:32.550" v="587" actId="1076"/>
          <ac:grpSpMkLst>
            <pc:docMk/>
            <pc:sldMk cId="1729829819" sldId="529"/>
            <ac:grpSpMk id="565" creationId="{F69FBA18-5E70-4CC3-A984-6032DDFD8979}"/>
          </ac:grpSpMkLst>
        </pc:grpChg>
        <pc:picChg chg="mod">
          <ac:chgData name="Ha Doan Ngoc" userId="342a0910-51f5-4518-8ca6-5a0fd22f4f38" providerId="ADAL" clId="{81D74651-E5B6-4C78-A64F-A21D89C4585D}" dt="2024-10-22T02:33:06.074" v="806" actId="1035"/>
          <ac:picMkLst>
            <pc:docMk/>
            <pc:sldMk cId="1729829819" sldId="529"/>
            <ac:picMk id="6" creationId="{B80328E8-D92B-6FB4-FF4E-B28BD1E0F6DA}"/>
          </ac:picMkLst>
        </pc:picChg>
        <pc:picChg chg="mod">
          <ac:chgData name="Ha Doan Ngoc" userId="342a0910-51f5-4518-8ca6-5a0fd22f4f38" providerId="ADAL" clId="{81D74651-E5B6-4C78-A64F-A21D89C4585D}" dt="2024-10-22T02:33:06.074" v="806" actId="1035"/>
          <ac:picMkLst>
            <pc:docMk/>
            <pc:sldMk cId="1729829819" sldId="529"/>
            <ac:picMk id="22" creationId="{6CCBCF05-2DE8-8151-E989-65F48A32F6B9}"/>
          </ac:picMkLst>
        </pc:picChg>
        <pc:picChg chg="mod">
          <ac:chgData name="Ha Doan Ngoc" userId="342a0910-51f5-4518-8ca6-5a0fd22f4f38" providerId="ADAL" clId="{81D74651-E5B6-4C78-A64F-A21D89C4585D}" dt="2024-10-22T02:33:06.074" v="806" actId="1035"/>
          <ac:picMkLst>
            <pc:docMk/>
            <pc:sldMk cId="1729829819" sldId="529"/>
            <ac:picMk id="33" creationId="{E94924F2-2F16-9354-2E4F-DCC82C2A676E}"/>
          </ac:picMkLst>
        </pc:picChg>
        <pc:picChg chg="mod">
          <ac:chgData name="Ha Doan Ngoc" userId="342a0910-51f5-4518-8ca6-5a0fd22f4f38" providerId="ADAL" clId="{81D74651-E5B6-4C78-A64F-A21D89C4585D}" dt="2024-10-22T02:33:06.074" v="806" actId="1035"/>
          <ac:picMkLst>
            <pc:docMk/>
            <pc:sldMk cId="1729829819" sldId="529"/>
            <ac:picMk id="34" creationId="{97BC19F3-DBC3-C134-6FB0-9A350E580278}"/>
          </ac:picMkLst>
        </pc:picChg>
        <pc:picChg chg="mod">
          <ac:chgData name="Ha Doan Ngoc" userId="342a0910-51f5-4518-8ca6-5a0fd22f4f38" providerId="ADAL" clId="{81D74651-E5B6-4C78-A64F-A21D89C4585D}" dt="2024-10-22T02:33:06.074" v="806" actId="1035"/>
          <ac:picMkLst>
            <pc:docMk/>
            <pc:sldMk cId="1729829819" sldId="529"/>
            <ac:picMk id="45" creationId="{FE204461-DD6A-DC7A-5D5D-089087EDAEC8}"/>
          </ac:picMkLst>
        </pc:picChg>
        <pc:picChg chg="mod">
          <ac:chgData name="Ha Doan Ngoc" userId="342a0910-51f5-4518-8ca6-5a0fd22f4f38" providerId="ADAL" clId="{81D74651-E5B6-4C78-A64F-A21D89C4585D}" dt="2024-10-22T02:33:06.074" v="806" actId="1035"/>
          <ac:picMkLst>
            <pc:docMk/>
            <pc:sldMk cId="1729829819" sldId="529"/>
            <ac:picMk id="46" creationId="{853F7976-A11A-91C3-29DE-5AAE0BB63809}"/>
          </ac:picMkLst>
        </pc:picChg>
        <pc:picChg chg="mod">
          <ac:chgData name="Ha Doan Ngoc" userId="342a0910-51f5-4518-8ca6-5a0fd22f4f38" providerId="ADAL" clId="{81D74651-E5B6-4C78-A64F-A21D89C4585D}" dt="2024-10-22T02:33:06.074" v="806" actId="1035"/>
          <ac:picMkLst>
            <pc:docMk/>
            <pc:sldMk cId="1729829819" sldId="529"/>
            <ac:picMk id="67" creationId="{8D4CAFA7-0A6A-429C-A910-F09DF12FCD95}"/>
          </ac:picMkLst>
        </pc:picChg>
        <pc:picChg chg="mod">
          <ac:chgData name="Ha Doan Ngoc" userId="342a0910-51f5-4518-8ca6-5a0fd22f4f38" providerId="ADAL" clId="{81D74651-E5B6-4C78-A64F-A21D89C4585D}" dt="2024-10-22T02:33:06.074" v="806" actId="1035"/>
          <ac:picMkLst>
            <pc:docMk/>
            <pc:sldMk cId="1729829819" sldId="529"/>
            <ac:picMk id="78" creationId="{BAE0497E-9843-4FF3-8591-C38CAEE78257}"/>
          </ac:picMkLst>
        </pc:picChg>
        <pc:picChg chg="mod">
          <ac:chgData name="Ha Doan Ngoc" userId="342a0910-51f5-4518-8ca6-5a0fd22f4f38" providerId="ADAL" clId="{81D74651-E5B6-4C78-A64F-A21D89C4585D}" dt="2024-10-22T02:33:06.074" v="806" actId="1035"/>
          <ac:picMkLst>
            <pc:docMk/>
            <pc:sldMk cId="1729829819" sldId="529"/>
            <ac:picMk id="305" creationId="{200C4164-4372-49F2-A3EC-27D2684D26B5}"/>
          </ac:picMkLst>
        </pc:picChg>
        <pc:picChg chg="mod">
          <ac:chgData name="Ha Doan Ngoc" userId="342a0910-51f5-4518-8ca6-5a0fd22f4f38" providerId="ADAL" clId="{81D74651-E5B6-4C78-A64F-A21D89C4585D}" dt="2024-10-22T02:33:06.074" v="806" actId="1035"/>
          <ac:picMkLst>
            <pc:docMk/>
            <pc:sldMk cId="1729829819" sldId="529"/>
            <ac:picMk id="306" creationId="{C0DA6328-DBD8-4F32-A6C0-77128C215B45}"/>
          </ac:picMkLst>
        </pc:picChg>
        <pc:picChg chg="mod">
          <ac:chgData name="Ha Doan Ngoc" userId="342a0910-51f5-4518-8ca6-5a0fd22f4f38" providerId="ADAL" clId="{81D74651-E5B6-4C78-A64F-A21D89C4585D}" dt="2024-10-22T02:33:06.074" v="806" actId="1035"/>
          <ac:picMkLst>
            <pc:docMk/>
            <pc:sldMk cId="1729829819" sldId="529"/>
            <ac:picMk id="308" creationId="{35C8A146-C693-474C-88BB-0255F3853AEE}"/>
          </ac:picMkLst>
        </pc:picChg>
        <pc:picChg chg="mod">
          <ac:chgData name="Ha Doan Ngoc" userId="342a0910-51f5-4518-8ca6-5a0fd22f4f38" providerId="ADAL" clId="{81D74651-E5B6-4C78-A64F-A21D89C4585D}" dt="2024-10-22T02:33:06.074" v="806" actId="1035"/>
          <ac:picMkLst>
            <pc:docMk/>
            <pc:sldMk cId="1729829819" sldId="529"/>
            <ac:picMk id="309" creationId="{55B41DF6-BC57-45CC-B5C3-CC056BEACC4D}"/>
          </ac:picMkLst>
        </pc:picChg>
        <pc:picChg chg="mod">
          <ac:chgData name="Ha Doan Ngoc" userId="342a0910-51f5-4518-8ca6-5a0fd22f4f38" providerId="ADAL" clId="{81D74651-E5B6-4C78-A64F-A21D89C4585D}" dt="2024-10-22T02:33:06.074" v="806" actId="1035"/>
          <ac:picMkLst>
            <pc:docMk/>
            <pc:sldMk cId="1729829819" sldId="529"/>
            <ac:picMk id="313" creationId="{5F1A1464-3F92-4C70-846F-D51B01BC3BEB}"/>
          </ac:picMkLst>
        </pc:picChg>
        <pc:picChg chg="mod">
          <ac:chgData name="Ha Doan Ngoc" userId="342a0910-51f5-4518-8ca6-5a0fd22f4f38" providerId="ADAL" clId="{81D74651-E5B6-4C78-A64F-A21D89C4585D}" dt="2024-10-22T02:27:32.550" v="587" actId="1076"/>
          <ac:picMkLst>
            <pc:docMk/>
            <pc:sldMk cId="1729829819" sldId="529"/>
            <ac:picMk id="563" creationId="{36DF6341-FC9B-4E3E-B637-C079C63008C5}"/>
          </ac:picMkLst>
        </pc:picChg>
        <pc:picChg chg="mod">
          <ac:chgData name="Ha Doan Ngoc" userId="342a0910-51f5-4518-8ca6-5a0fd22f4f38" providerId="ADAL" clId="{81D74651-E5B6-4C78-A64F-A21D89C4585D}" dt="2024-10-22T02:27:32.550" v="587" actId="1076"/>
          <ac:picMkLst>
            <pc:docMk/>
            <pc:sldMk cId="1729829819" sldId="529"/>
            <ac:picMk id="566" creationId="{1AE7FE2A-8168-4DFF-945E-7AFD4D9A7B92}"/>
          </ac:picMkLst>
        </pc:picChg>
        <pc:picChg chg="mod">
          <ac:chgData name="Ha Doan Ngoc" userId="342a0910-51f5-4518-8ca6-5a0fd22f4f38" providerId="ADAL" clId="{81D74651-E5B6-4C78-A64F-A21D89C4585D}" dt="2024-10-22T02:33:06.074" v="806" actId="1035"/>
          <ac:picMkLst>
            <pc:docMk/>
            <pc:sldMk cId="1729829819" sldId="529"/>
            <ac:picMk id="702" creationId="{1885FDFF-844B-A91A-B4FF-6D39B135C7EA}"/>
          </ac:picMkLst>
        </pc:picChg>
        <pc:cxnChg chg="del mod">
          <ac:chgData name="Ha Doan Ngoc" userId="342a0910-51f5-4518-8ca6-5a0fd22f4f38" providerId="ADAL" clId="{81D74651-E5B6-4C78-A64F-A21D89C4585D}" dt="2024-10-22T02:35:52.789" v="949" actId="478"/>
          <ac:cxnSpMkLst>
            <pc:docMk/>
            <pc:sldMk cId="1729829819" sldId="529"/>
            <ac:cxnSpMk id="9" creationId="{5D11DBA6-4A12-4A33-8CCE-67A050DC98BF}"/>
          </ac:cxnSpMkLst>
        </pc:cxnChg>
        <pc:cxnChg chg="mod">
          <ac:chgData name="Ha Doan Ngoc" userId="342a0910-51f5-4518-8ca6-5a0fd22f4f38" providerId="ADAL" clId="{81D74651-E5B6-4C78-A64F-A21D89C4585D}" dt="2024-10-22T02:33:06.074" v="806" actId="1035"/>
          <ac:cxnSpMkLst>
            <pc:docMk/>
            <pc:sldMk cId="1729829819" sldId="529"/>
            <ac:cxnSpMk id="11" creationId="{DE028F64-7114-E332-67E4-F34E5307C3D7}"/>
          </ac:cxnSpMkLst>
        </pc:cxnChg>
        <pc:cxnChg chg="mod">
          <ac:chgData name="Ha Doan Ngoc" userId="342a0910-51f5-4518-8ca6-5a0fd22f4f38" providerId="ADAL" clId="{81D74651-E5B6-4C78-A64F-A21D89C4585D}" dt="2024-10-22T02:33:06.074" v="806" actId="1035"/>
          <ac:cxnSpMkLst>
            <pc:docMk/>
            <pc:sldMk cId="1729829819" sldId="529"/>
            <ac:cxnSpMk id="16" creationId="{CE3C8484-02E8-9C58-F5D6-BD3B0419A68A}"/>
          </ac:cxnSpMkLst>
        </pc:cxnChg>
        <pc:cxnChg chg="mod">
          <ac:chgData name="Ha Doan Ngoc" userId="342a0910-51f5-4518-8ca6-5a0fd22f4f38" providerId="ADAL" clId="{81D74651-E5B6-4C78-A64F-A21D89C4585D}" dt="2024-10-22T02:33:06.074" v="806" actId="1035"/>
          <ac:cxnSpMkLst>
            <pc:docMk/>
            <pc:sldMk cId="1729829819" sldId="529"/>
            <ac:cxnSpMk id="17" creationId="{C6C1CBA5-399A-4B70-B1E8-FED1F05BA6BE}"/>
          </ac:cxnSpMkLst>
        </pc:cxnChg>
        <pc:cxnChg chg="mod">
          <ac:chgData name="Ha Doan Ngoc" userId="342a0910-51f5-4518-8ca6-5a0fd22f4f38" providerId="ADAL" clId="{81D74651-E5B6-4C78-A64F-A21D89C4585D}" dt="2024-10-22T02:33:06.074" v="806" actId="1035"/>
          <ac:cxnSpMkLst>
            <pc:docMk/>
            <pc:sldMk cId="1729829819" sldId="529"/>
            <ac:cxnSpMk id="25" creationId="{E8B93BEF-0F4C-38E2-0ED5-7DE3E18B346F}"/>
          </ac:cxnSpMkLst>
        </pc:cxnChg>
        <pc:cxnChg chg="del mod">
          <ac:chgData name="Ha Doan Ngoc" userId="342a0910-51f5-4518-8ca6-5a0fd22f4f38" providerId="ADAL" clId="{81D74651-E5B6-4C78-A64F-A21D89C4585D}" dt="2024-10-22T02:36:01.944" v="951" actId="478"/>
          <ac:cxnSpMkLst>
            <pc:docMk/>
            <pc:sldMk cId="1729829819" sldId="529"/>
            <ac:cxnSpMk id="65" creationId="{E107B4C4-2D89-4AC1-9640-0E3E7F122892}"/>
          </ac:cxnSpMkLst>
        </pc:cxnChg>
        <pc:cxnChg chg="mod">
          <ac:chgData name="Ha Doan Ngoc" userId="342a0910-51f5-4518-8ca6-5a0fd22f4f38" providerId="ADAL" clId="{81D74651-E5B6-4C78-A64F-A21D89C4585D}" dt="2024-10-22T02:33:06.074" v="806" actId="1035"/>
          <ac:cxnSpMkLst>
            <pc:docMk/>
            <pc:sldMk cId="1729829819" sldId="529"/>
            <ac:cxnSpMk id="83" creationId="{1E05D6C3-01C0-40F4-9743-1572643D5D2E}"/>
          </ac:cxnSpMkLst>
        </pc:cxnChg>
        <pc:cxnChg chg="mod">
          <ac:chgData name="Ha Doan Ngoc" userId="342a0910-51f5-4518-8ca6-5a0fd22f4f38" providerId="ADAL" clId="{81D74651-E5B6-4C78-A64F-A21D89C4585D}" dt="2024-10-22T02:33:06.074" v="806" actId="1035"/>
          <ac:cxnSpMkLst>
            <pc:docMk/>
            <pc:sldMk cId="1729829819" sldId="529"/>
            <ac:cxnSpMk id="315" creationId="{DC828F68-2596-4F07-9BCA-82045585FAF3}"/>
          </ac:cxnSpMkLst>
        </pc:cxnChg>
        <pc:cxnChg chg="add del mod">
          <ac:chgData name="Ha Doan Ngoc" userId="342a0910-51f5-4518-8ca6-5a0fd22f4f38" providerId="ADAL" clId="{81D74651-E5B6-4C78-A64F-A21D89C4585D}" dt="2024-10-22T02:35:50.483" v="948" actId="478"/>
          <ac:cxnSpMkLst>
            <pc:docMk/>
            <pc:sldMk cId="1729829819" sldId="529"/>
            <ac:cxnSpMk id="709" creationId="{DC2BD373-C3FF-BD02-B690-3126DD01A48F}"/>
          </ac:cxnSpMkLst>
        </pc:cxnChg>
      </pc:sldChg>
    </pc:docChg>
  </pc:docChgLst>
  <pc:docChgLst>
    <pc:chgData name="Ha Doan Ngoc" userId="342a0910-51f5-4518-8ca6-5a0fd22f4f38" providerId="ADAL" clId="{4343D5C5-AE71-4519-A35B-418BCC616D11}"/>
    <pc:docChg chg="custSel addSld modSld">
      <pc:chgData name="Ha Doan Ngoc" userId="342a0910-51f5-4518-8ca6-5a0fd22f4f38" providerId="ADAL" clId="{4343D5C5-AE71-4519-A35B-418BCC616D11}" dt="2024-09-25T03:01:25.783" v="2900" actId="1076"/>
      <pc:docMkLst>
        <pc:docMk/>
      </pc:docMkLst>
    </pc:docChg>
  </pc:docChgLst>
  <pc:docChgLst>
    <pc:chgData name="Tu Nguyen Quoc" userId="0224a18d-7d68-48e9-8d52-f92741caab7a" providerId="ADAL" clId="{0114EDA5-8D04-4B70-B602-F2FA0B7A9717}"/>
    <pc:docChg chg="custSel delSld modSld">
      <pc:chgData name="Tu Nguyen Quoc" userId="0224a18d-7d68-48e9-8d52-f92741caab7a" providerId="ADAL" clId="{0114EDA5-8D04-4B70-B602-F2FA0B7A9717}" dt="2024-10-24T04:29:29.400" v="26" actId="20577"/>
      <pc:docMkLst>
        <pc:docMk/>
      </pc:docMkLst>
      <pc:sldChg chg="del">
        <pc:chgData name="Tu Nguyen Quoc" userId="0224a18d-7d68-48e9-8d52-f92741caab7a" providerId="ADAL" clId="{0114EDA5-8D04-4B70-B602-F2FA0B7A9717}" dt="2024-10-24T02:46:31.720" v="0" actId="2696"/>
        <pc:sldMkLst>
          <pc:docMk/>
          <pc:sldMk cId="1344029590" sldId="491"/>
        </pc:sldMkLst>
      </pc:sldChg>
      <pc:sldChg chg="addSp delSp modSp">
        <pc:chgData name="Tu Nguyen Quoc" userId="0224a18d-7d68-48e9-8d52-f92741caab7a" providerId="ADAL" clId="{0114EDA5-8D04-4B70-B602-F2FA0B7A9717}" dt="2024-10-24T04:29:29.400" v="26" actId="20577"/>
        <pc:sldMkLst>
          <pc:docMk/>
          <pc:sldMk cId="1570419675" sldId="510"/>
        </pc:sldMkLst>
        <pc:spChg chg="add mod">
          <ac:chgData name="Tu Nguyen Quoc" userId="0224a18d-7d68-48e9-8d52-f92741caab7a" providerId="ADAL" clId="{0114EDA5-8D04-4B70-B602-F2FA0B7A9717}" dt="2024-10-24T04:29:29.400" v="26" actId="20577"/>
          <ac:spMkLst>
            <pc:docMk/>
            <pc:sldMk cId="1570419675" sldId="510"/>
            <ac:spMk id="25" creationId="{3ABF1148-5C9C-4D7B-96C4-C1AF68B4A23F}"/>
          </ac:spMkLst>
        </pc:spChg>
        <pc:spChg chg="del">
          <ac:chgData name="Tu Nguyen Quoc" userId="0224a18d-7d68-48e9-8d52-f92741caab7a" providerId="ADAL" clId="{0114EDA5-8D04-4B70-B602-F2FA0B7A9717}" dt="2024-10-24T04:29:26.171" v="23" actId="478"/>
          <ac:spMkLst>
            <pc:docMk/>
            <pc:sldMk cId="1570419675" sldId="510"/>
            <ac:spMk id="28" creationId="{AAABACFF-B903-44B2-A4AF-D6A6BF944873}"/>
          </ac:spMkLst>
        </pc:spChg>
      </pc:sldChg>
      <pc:sldChg chg="del">
        <pc:chgData name="Tu Nguyen Quoc" userId="0224a18d-7d68-48e9-8d52-f92741caab7a" providerId="ADAL" clId="{0114EDA5-8D04-4B70-B602-F2FA0B7A9717}" dt="2024-10-24T04:14:29.354" v="1" actId="2696"/>
        <pc:sldMkLst>
          <pc:docMk/>
          <pc:sldMk cId="4282037638" sldId="514"/>
        </pc:sldMkLst>
      </pc:sldChg>
      <pc:sldChg chg="addSp delSp modSp">
        <pc:chgData name="Tu Nguyen Quoc" userId="0224a18d-7d68-48e9-8d52-f92741caab7a" providerId="ADAL" clId="{0114EDA5-8D04-4B70-B602-F2FA0B7A9717}" dt="2024-10-24T04:29:05.280" v="13" actId="20577"/>
        <pc:sldMkLst>
          <pc:docMk/>
          <pc:sldMk cId="2456411360" sldId="518"/>
        </pc:sldMkLst>
        <pc:spChg chg="del">
          <ac:chgData name="Tu Nguyen Quoc" userId="0224a18d-7d68-48e9-8d52-f92741caab7a" providerId="ADAL" clId="{0114EDA5-8D04-4B70-B602-F2FA0B7A9717}" dt="2024-10-24T04:29:02.212" v="10" actId="478"/>
          <ac:spMkLst>
            <pc:docMk/>
            <pc:sldMk cId="2456411360" sldId="518"/>
            <ac:spMk id="50" creationId="{39FA4521-C1CB-4B8B-8E6A-A118E6FE9EF5}"/>
          </ac:spMkLst>
        </pc:spChg>
        <pc:spChg chg="add mod">
          <ac:chgData name="Tu Nguyen Quoc" userId="0224a18d-7d68-48e9-8d52-f92741caab7a" providerId="ADAL" clId="{0114EDA5-8D04-4B70-B602-F2FA0B7A9717}" dt="2024-10-24T04:29:05.280" v="13" actId="20577"/>
          <ac:spMkLst>
            <pc:docMk/>
            <pc:sldMk cId="2456411360" sldId="518"/>
            <ac:spMk id="52" creationId="{9B643D97-177D-490F-8EC9-008FC579907C}"/>
          </ac:spMkLst>
        </pc:spChg>
      </pc:sldChg>
      <pc:sldChg chg="addSp modSp">
        <pc:chgData name="Tu Nguyen Quoc" userId="0224a18d-7d68-48e9-8d52-f92741caab7a" providerId="ADAL" clId="{0114EDA5-8D04-4B70-B602-F2FA0B7A9717}" dt="2024-10-24T04:28:53.694" v="9" actId="20577"/>
        <pc:sldMkLst>
          <pc:docMk/>
          <pc:sldMk cId="343608978" sldId="521"/>
        </pc:sldMkLst>
        <pc:spChg chg="add mod">
          <ac:chgData name="Tu Nguyen Quoc" userId="0224a18d-7d68-48e9-8d52-f92741caab7a" providerId="ADAL" clId="{0114EDA5-8D04-4B70-B602-F2FA0B7A9717}" dt="2024-10-24T04:28:53.694" v="9" actId="20577"/>
          <ac:spMkLst>
            <pc:docMk/>
            <pc:sldMk cId="343608978" sldId="521"/>
            <ac:spMk id="27" creationId="{2FEC9D88-438C-4BF0-99E8-273C3F7CA776}"/>
          </ac:spMkLst>
        </pc:spChg>
      </pc:sldChg>
      <pc:sldChg chg="addSp delSp modSp">
        <pc:chgData name="Tu Nguyen Quoc" userId="0224a18d-7d68-48e9-8d52-f92741caab7a" providerId="ADAL" clId="{0114EDA5-8D04-4B70-B602-F2FA0B7A9717}" dt="2024-10-24T04:29:13.647" v="18" actId="20577"/>
        <pc:sldMkLst>
          <pc:docMk/>
          <pc:sldMk cId="3773151578" sldId="528"/>
        </pc:sldMkLst>
        <pc:spChg chg="add mod">
          <ac:chgData name="Tu Nguyen Quoc" userId="0224a18d-7d68-48e9-8d52-f92741caab7a" providerId="ADAL" clId="{0114EDA5-8D04-4B70-B602-F2FA0B7A9717}" dt="2024-10-24T04:29:13.647" v="18" actId="20577"/>
          <ac:spMkLst>
            <pc:docMk/>
            <pc:sldMk cId="3773151578" sldId="528"/>
            <ac:spMk id="39" creationId="{ADA5CDF0-EEC2-481A-BF55-5A272A58024E}"/>
          </ac:spMkLst>
        </pc:spChg>
        <pc:spChg chg="del mod">
          <ac:chgData name="Tu Nguyen Quoc" userId="0224a18d-7d68-48e9-8d52-f92741caab7a" providerId="ADAL" clId="{0114EDA5-8D04-4B70-B602-F2FA0B7A9717}" dt="2024-10-24T04:29:10.669" v="15" actId="478"/>
          <ac:spMkLst>
            <pc:docMk/>
            <pc:sldMk cId="3773151578" sldId="528"/>
            <ac:spMk id="52" creationId="{F12B1841-88EB-4886-B2D4-B5F8F4D57552}"/>
          </ac:spMkLst>
        </pc:spChg>
      </pc:sldChg>
      <pc:sldChg chg="addSp modSp">
        <pc:chgData name="Tu Nguyen Quoc" userId="0224a18d-7d68-48e9-8d52-f92741caab7a" providerId="ADAL" clId="{0114EDA5-8D04-4B70-B602-F2FA0B7A9717}" dt="2024-10-24T04:28:44.825" v="6" actId="20577"/>
        <pc:sldMkLst>
          <pc:docMk/>
          <pc:sldMk cId="1729829819" sldId="529"/>
        </pc:sldMkLst>
        <pc:spChg chg="add mod">
          <ac:chgData name="Tu Nguyen Quoc" userId="0224a18d-7d68-48e9-8d52-f92741caab7a" providerId="ADAL" clId="{0114EDA5-8D04-4B70-B602-F2FA0B7A9717}" dt="2024-10-24T04:28:44.825" v="6" actId="20577"/>
          <ac:spMkLst>
            <pc:docMk/>
            <pc:sldMk cId="1729829819" sldId="529"/>
            <ac:spMk id="507" creationId="{46C88B58-6D27-4464-989D-489B76FB31C3}"/>
          </ac:spMkLst>
        </pc:spChg>
      </pc:sldChg>
      <pc:sldChg chg="modSp">
        <pc:chgData name="Tu Nguyen Quoc" userId="0224a18d-7d68-48e9-8d52-f92741caab7a" providerId="ADAL" clId="{0114EDA5-8D04-4B70-B602-F2FA0B7A9717}" dt="2024-10-24T04:28:33.612" v="3" actId="20577"/>
        <pc:sldMkLst>
          <pc:docMk/>
          <pc:sldMk cId="679240085" sldId="530"/>
        </pc:sldMkLst>
        <pc:spChg chg="mod">
          <ac:chgData name="Tu Nguyen Quoc" userId="0224a18d-7d68-48e9-8d52-f92741caab7a" providerId="ADAL" clId="{0114EDA5-8D04-4B70-B602-F2FA0B7A9717}" dt="2024-10-24T04:28:33.612" v="3" actId="20577"/>
          <ac:spMkLst>
            <pc:docMk/>
            <pc:sldMk cId="679240085" sldId="530"/>
            <ac:spMk id="538" creationId="{326A3AAE-C2AA-46B9-AAA4-82ACA5234F44}"/>
          </ac:spMkLst>
        </pc:spChg>
      </pc:sldChg>
      <pc:sldChg chg="addSp delSp modSp">
        <pc:chgData name="Tu Nguyen Quoc" userId="0224a18d-7d68-48e9-8d52-f92741caab7a" providerId="ADAL" clId="{0114EDA5-8D04-4B70-B602-F2FA0B7A9717}" dt="2024-10-24T04:29:21.015" v="22" actId="20577"/>
        <pc:sldMkLst>
          <pc:docMk/>
          <pc:sldMk cId="502350245" sldId="531"/>
        </pc:sldMkLst>
        <pc:spChg chg="add mod">
          <ac:chgData name="Tu Nguyen Quoc" userId="0224a18d-7d68-48e9-8d52-f92741caab7a" providerId="ADAL" clId="{0114EDA5-8D04-4B70-B602-F2FA0B7A9717}" dt="2024-10-24T04:29:21.015" v="22" actId="20577"/>
          <ac:spMkLst>
            <pc:docMk/>
            <pc:sldMk cId="502350245" sldId="531"/>
            <ac:spMk id="11" creationId="{1F83DE20-2530-4AED-9DAC-9BE9CAF28D4E}"/>
          </ac:spMkLst>
        </pc:spChg>
        <pc:spChg chg="del">
          <ac:chgData name="Tu Nguyen Quoc" userId="0224a18d-7d68-48e9-8d52-f92741caab7a" providerId="ADAL" clId="{0114EDA5-8D04-4B70-B602-F2FA0B7A9717}" dt="2024-10-24T04:29:18.307" v="19" actId="478"/>
          <ac:spMkLst>
            <pc:docMk/>
            <pc:sldMk cId="502350245" sldId="531"/>
            <ac:spMk id="12" creationId="{5249C3E1-DE03-49CF-9DA6-595C00D2E04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404739-6D4A-4593-BA51-19DB0C516930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4A61ED-6B44-473B-AAFC-5D4736A92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089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2650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70E0A-55C9-4234-9CB3-CF19375326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3157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2650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70E0A-55C9-4234-9CB3-CF19375326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6967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82550" y="742950"/>
            <a:ext cx="6637338" cy="37338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838E47-EE24-4632-9478-F51DDF7020EA}" type="slidenum">
              <a:rPr lang="en-US" altLang="ja-JP" smtClean="0"/>
              <a:pPr>
                <a:defRPr/>
              </a:pPr>
              <a:t>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49795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2650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70E0A-55C9-4234-9CB3-CF19375326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4223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60949-BF54-4D34-AD1A-8928B5059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E50116-50A7-4C39-A099-9E22D73EE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30F6E-8BD8-4575-88C6-D26530629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1B862-B5E8-4A91-A149-349784FC4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860FD-5B88-4E58-98C4-522EEA686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18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69E38-57E6-418B-9B7B-22B15CE9D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B24346-CFC1-46F5-BDD5-1B732D3A73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1CE47-88C4-45F2-843F-5B24DB76D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B6521-0A0A-4D87-8D5B-B6878F4C1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2C223-141A-4088-8F5B-52DEEBFB9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51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361DF8-8282-4E71-BDA7-0ED5529858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7DA262-87D2-43F6-8786-B93BC69FC5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DA9F2-A9ED-443D-96E1-C449993E1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67274-D6F3-4AEA-8849-92F6EA0F2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521FA-0C81-4A4E-BA51-50AE277A4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23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3309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B1700-2E53-42A5-92ED-4683644F6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09C93-40BE-4BE5-8DC0-4C3CAD6BA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1B83D-1D62-4A45-AAE5-4EF0536FC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F762-772A-4FAE-A8DA-FCE080A2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1723FC-211D-4591-9744-3CE84F1F8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18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19FCA-689D-481B-B602-07279706B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61ED45-8413-431F-A77F-0A6A4C163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D3E1C-BD45-4698-AD28-0273104F5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1712C-4A61-46F1-82F9-80CA36EE5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1C6E5-2CD1-444C-9718-3858C7809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930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71C64-060D-4020-96ED-729BF5D6F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0703C-C50E-4E37-99BE-40DE69A59F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0BFB6F-8D49-4422-91A2-2A90B5856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539E21-AD58-48A4-9A85-DEE265180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DA56BF-D925-46B3-B357-CA1BA3AFD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ADE2BC-DFFD-4AAF-B719-B09C8CC18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972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F51F4-5EB8-4ADE-8B20-9462D2FF0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FA906-0801-47E5-AE01-EBCDC922A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814BDE-569E-47B9-B7B0-A0DB35038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80C46B-5AD0-4904-ABCE-6FC9EF06F5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23D327-53C4-40A6-A29F-ECEACF1F45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D3FEC0-8AD8-4D4D-A8D4-FF51D12F2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DFB92C-8CEF-402F-9802-F960A1954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9D0265-BA92-4E54-A87C-FDE39B465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29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A841-0E5F-43EE-A788-86130854C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338ADC-ED6C-4FF2-B1B3-8B63E52D3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63FB87-84BE-4218-93F7-63F54B0E4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CC6F92-C174-47A9-80F6-27EBC03A9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5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00D678-775F-44E3-8EB3-B878F583D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3A232E-1F75-4998-9B5C-9232B9F32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11C9C-3653-415A-B212-C419DDCF6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2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C4753-9C11-48DE-BF3E-8FB2DF9FC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DC4D4-192D-4BEB-B042-5A102EE3E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F1EF29-04B8-4E61-B1DA-BAA3D88F6C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202B97-C2C2-4B46-AC74-46B0BEBDF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820F90-6697-4843-81FE-31AA973D1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014BEC-8200-4696-9151-C8E34D35B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586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A5D9B-5C46-4969-A330-4C0793D2D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22A87A-5924-4A8A-8D10-B620EE8BE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83C2B8-93CE-42C4-9499-C71A36961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11AE56-045F-47EF-96B6-BEDE9C82E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37000D-AFFC-4FF3-8A70-F301A0BF1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A420D1-106B-4FAB-B07A-F3302BECE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8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41E43B-E057-4353-8929-A10C72E0E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A7955-21EE-420B-ACB1-27E6BE4DC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0A322-54A9-452B-9767-4CEF70E3AF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2075A-5117-4BE4-B40C-96061D107971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4AC1F-9303-42D5-8F3C-47B17C4CC8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49343-9F8E-4FD7-A3FA-594E63D956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439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1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jpeg"/><Relationship Id="rId17" Type="http://schemas.microsoft.com/office/2007/relationships/hdphoto" Target="../media/hdphoto2.wdp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5" Type="http://schemas.openxmlformats.org/officeDocument/2006/relationships/image" Target="../media/image13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6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microsoft.com/office/2007/relationships/hdphoto" Target="../media/hdphoto3.wdp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11" Type="http://schemas.openxmlformats.org/officeDocument/2006/relationships/image" Target="../media/image35.png"/><Relationship Id="rId5" Type="http://schemas.openxmlformats.org/officeDocument/2006/relationships/image" Target="../media/image31.png"/><Relationship Id="rId10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4.png"/><Relationship Id="rId18" Type="http://schemas.openxmlformats.org/officeDocument/2006/relationships/image" Target="../media/image46.png"/><Relationship Id="rId3" Type="http://schemas.openxmlformats.org/officeDocument/2006/relationships/image" Target="../media/image38.png"/><Relationship Id="rId21" Type="http://schemas.openxmlformats.org/officeDocument/2006/relationships/image" Target="../media/image48.png"/><Relationship Id="rId7" Type="http://schemas.openxmlformats.org/officeDocument/2006/relationships/image" Target="../media/image41.png"/><Relationship Id="rId12" Type="http://schemas.microsoft.com/office/2007/relationships/hdphoto" Target="../media/hdphoto1.wdp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9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.png"/><Relationship Id="rId5" Type="http://schemas.openxmlformats.org/officeDocument/2006/relationships/image" Target="../media/image39.png"/><Relationship Id="rId15" Type="http://schemas.microsoft.com/office/2007/relationships/hdphoto" Target="../media/hdphoto7.wdp"/><Relationship Id="rId10" Type="http://schemas.openxmlformats.org/officeDocument/2006/relationships/image" Target="../media/image2.png"/><Relationship Id="rId19" Type="http://schemas.openxmlformats.org/officeDocument/2006/relationships/image" Target="../media/image20.png"/><Relationship Id="rId4" Type="http://schemas.microsoft.com/office/2007/relationships/hdphoto" Target="../media/hdphoto6.wdp"/><Relationship Id="rId9" Type="http://schemas.openxmlformats.org/officeDocument/2006/relationships/image" Target="../media/image43.png"/><Relationship Id="rId14" Type="http://schemas.openxmlformats.org/officeDocument/2006/relationships/image" Target="../media/image45.png"/><Relationship Id="rId22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>
            <a:extLst>
              <a:ext uri="{FF2B5EF4-FFF2-40B4-BE49-F238E27FC236}">
                <a16:creationId xmlns:a16="http://schemas.microsoft.com/office/drawing/2014/main" id="{896AAA05-F5DD-49BF-9E0A-03F1AD2C58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39" r="2393"/>
          <a:stretch/>
        </p:blipFill>
        <p:spPr>
          <a:xfrm>
            <a:off x="7202002" y="2175464"/>
            <a:ext cx="1968142" cy="8078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F4C84F85-EB42-4305-97FE-E1B802979FFA}"/>
              </a:ext>
            </a:extLst>
          </p:cNvPr>
          <p:cNvCxnSpPr>
            <a:cxnSpLocks/>
          </p:cNvCxnSpPr>
          <p:nvPr/>
        </p:nvCxnSpPr>
        <p:spPr>
          <a:xfrm>
            <a:off x="9669385" y="1629940"/>
            <a:ext cx="0" cy="418604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9310C177-A9E2-4605-9A69-D33EF9590CEC}"/>
              </a:ext>
            </a:extLst>
          </p:cNvPr>
          <p:cNvCxnSpPr>
            <a:cxnSpLocks/>
          </p:cNvCxnSpPr>
          <p:nvPr/>
        </p:nvCxnSpPr>
        <p:spPr>
          <a:xfrm>
            <a:off x="9398971" y="1635372"/>
            <a:ext cx="0" cy="418604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999C17F-A959-4603-AA6F-BA71EAA1E4FF}"/>
              </a:ext>
            </a:extLst>
          </p:cNvPr>
          <p:cNvCxnSpPr>
            <a:cxnSpLocks/>
          </p:cNvCxnSpPr>
          <p:nvPr/>
        </p:nvCxnSpPr>
        <p:spPr>
          <a:xfrm>
            <a:off x="6606566" y="1654793"/>
            <a:ext cx="0" cy="416783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B4D7CF8E-71FC-4D11-93AE-F8C3B3788378}"/>
              </a:ext>
            </a:extLst>
          </p:cNvPr>
          <p:cNvCxnSpPr>
            <a:cxnSpLocks/>
          </p:cNvCxnSpPr>
          <p:nvPr/>
        </p:nvCxnSpPr>
        <p:spPr>
          <a:xfrm>
            <a:off x="6884491" y="1642760"/>
            <a:ext cx="0" cy="417866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3F620424-345D-4899-A529-81CBFD3ABF1C}"/>
              </a:ext>
            </a:extLst>
          </p:cNvPr>
          <p:cNvCxnSpPr>
            <a:cxnSpLocks/>
          </p:cNvCxnSpPr>
          <p:nvPr/>
        </p:nvCxnSpPr>
        <p:spPr>
          <a:xfrm>
            <a:off x="3453044" y="1664418"/>
            <a:ext cx="0" cy="414310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C1D1AB-F6B1-4157-9D0B-5BF3EB4F523E}"/>
              </a:ext>
            </a:extLst>
          </p:cNvPr>
          <p:cNvCxnSpPr/>
          <p:nvPr/>
        </p:nvCxnSpPr>
        <p:spPr>
          <a:xfrm>
            <a:off x="3726552" y="1688661"/>
            <a:ext cx="0" cy="416783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2AE5DBA-1B32-474F-A8F3-7369D45CD123}"/>
              </a:ext>
            </a:extLst>
          </p:cNvPr>
          <p:cNvSpPr/>
          <p:nvPr/>
        </p:nvSpPr>
        <p:spPr>
          <a:xfrm>
            <a:off x="6882843" y="755694"/>
            <a:ext cx="2512078" cy="1189946"/>
          </a:xfrm>
          <a:prstGeom prst="rect">
            <a:avLst/>
          </a:prstGeom>
          <a:noFill/>
          <a:ln w="1905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45720" bIns="0" rtlCol="0" anchor="ctr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OQC: 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Loss time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to find and chop stamp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FA: 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Manual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check stamp to create Pallet ID</a:t>
            </a:r>
          </a:p>
          <a:p>
            <a:endParaRPr lang="en-US" sz="14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32AF4FE0-5971-45A5-BA6F-A99A7270C226}"/>
              </a:ext>
            </a:extLst>
          </p:cNvPr>
          <p:cNvSpPr/>
          <p:nvPr/>
        </p:nvSpPr>
        <p:spPr>
          <a:xfrm>
            <a:off x="526920" y="749035"/>
            <a:ext cx="2925429" cy="1205304"/>
          </a:xfrm>
          <a:prstGeom prst="rect">
            <a:avLst/>
          </a:prstGeom>
          <a:noFill/>
          <a:ln w="1905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45720" bIns="0" rtlCol="0" anchor="ctr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OQC 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manual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 control when picking up samples 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GB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 indicate </a:t>
            </a:r>
            <a:r>
              <a:rPr lang="en-GB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shipment priority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Quality issues/ 4M </a:t>
            </a:r>
            <a:r>
              <a:rPr lang="en-US" alt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alert at only Production</a:t>
            </a:r>
            <a:endParaRPr lang="en-US" sz="14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3" name="Right Arrow 37">
            <a:extLst>
              <a:ext uri="{FF2B5EF4-FFF2-40B4-BE49-F238E27FC236}">
                <a16:creationId xmlns:a16="http://schemas.microsoft.com/office/drawing/2014/main" id="{6DB9CB57-A423-4768-8639-D1EBE68A442E}"/>
              </a:ext>
            </a:extLst>
          </p:cNvPr>
          <p:cNvSpPr/>
          <p:nvPr/>
        </p:nvSpPr>
        <p:spPr>
          <a:xfrm>
            <a:off x="3494898" y="477235"/>
            <a:ext cx="192702" cy="227136"/>
          </a:xfrm>
          <a:prstGeom prst="rightArrow">
            <a:avLst>
              <a:gd name="adj1" fmla="val 61183"/>
              <a:gd name="adj2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3F8D2AA-3694-46A9-B956-D45D2B55D4E9}"/>
              </a:ext>
            </a:extLst>
          </p:cNvPr>
          <p:cNvSpPr/>
          <p:nvPr/>
        </p:nvSpPr>
        <p:spPr>
          <a:xfrm>
            <a:off x="3728164" y="751963"/>
            <a:ext cx="2876282" cy="1199458"/>
          </a:xfrm>
          <a:prstGeom prst="rect">
            <a:avLst/>
          </a:prstGeom>
          <a:noFill/>
          <a:ln w="1905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45720" bIns="0" rtlCol="0" anchor="ctr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Manual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 control weight check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GB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Update OQC result not timely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Each step independent, easy to skip process</a:t>
            </a:r>
            <a:endParaRPr lang="en-GB" sz="14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Manual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 make Daily report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B2016D10-45EA-41C3-9D29-F78251047E48}"/>
              </a:ext>
            </a:extLst>
          </p:cNvPr>
          <p:cNvSpPr/>
          <p:nvPr/>
        </p:nvSpPr>
        <p:spPr>
          <a:xfrm>
            <a:off x="9669385" y="755695"/>
            <a:ext cx="2421873" cy="1184120"/>
          </a:xfrm>
          <a:prstGeom prst="rect">
            <a:avLst/>
          </a:prstGeom>
          <a:noFill/>
          <a:ln w="1905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45720" bIns="0" rtlCol="0" anchor="t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SCM: 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Loss time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to confirm OQC inspection result to input WMS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45CE6BD-DEFC-4ECB-8931-CB598682C8D6}"/>
              </a:ext>
            </a:extLst>
          </p:cNvPr>
          <p:cNvSpPr/>
          <p:nvPr/>
        </p:nvSpPr>
        <p:spPr>
          <a:xfrm>
            <a:off x="526920" y="2018558"/>
            <a:ext cx="11564336" cy="3652704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D95396E-7E06-4D43-92B8-D848A074C569}"/>
              </a:ext>
            </a:extLst>
          </p:cNvPr>
          <p:cNvGrpSpPr/>
          <p:nvPr/>
        </p:nvGrpSpPr>
        <p:grpSpPr>
          <a:xfrm>
            <a:off x="82308" y="436209"/>
            <a:ext cx="370946" cy="1515212"/>
            <a:chOff x="113367" y="1022737"/>
            <a:chExt cx="283227" cy="802421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2A67911-EC56-45B9-B0EB-10BA7A9F1EE5}"/>
                </a:ext>
              </a:extLst>
            </p:cNvPr>
            <p:cNvSpPr/>
            <p:nvPr/>
          </p:nvSpPr>
          <p:spPr>
            <a:xfrm>
              <a:off x="113367" y="1022737"/>
              <a:ext cx="283227" cy="80242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5860BF70-ADBF-4119-96D5-871C0996E855}"/>
                </a:ext>
              </a:extLst>
            </p:cNvPr>
            <p:cNvSpPr/>
            <p:nvPr/>
          </p:nvSpPr>
          <p:spPr>
            <a:xfrm rot="16200000">
              <a:off x="-122630" y="1349768"/>
              <a:ext cx="794476" cy="148361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algn="ctr"/>
              <a:r>
                <a:rPr lang="en-GB" sz="12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CURRENT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3DE44CF-CD68-4625-9FEB-ACF6817F92A3}"/>
              </a:ext>
            </a:extLst>
          </p:cNvPr>
          <p:cNvGrpSpPr/>
          <p:nvPr/>
        </p:nvGrpSpPr>
        <p:grpSpPr>
          <a:xfrm>
            <a:off x="82308" y="2005110"/>
            <a:ext cx="370945" cy="3669933"/>
            <a:chOff x="120787" y="1009032"/>
            <a:chExt cx="241858" cy="815499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9A200BDB-055D-4443-A00C-B89288F1719E}"/>
                </a:ext>
              </a:extLst>
            </p:cNvPr>
            <p:cNvSpPr/>
            <p:nvPr/>
          </p:nvSpPr>
          <p:spPr>
            <a:xfrm>
              <a:off x="120787" y="1009032"/>
              <a:ext cx="241858" cy="81549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4E44B5AC-D10E-484A-A8AA-D74774949688}"/>
                </a:ext>
              </a:extLst>
            </p:cNvPr>
            <p:cNvSpPr/>
            <p:nvPr/>
          </p:nvSpPr>
          <p:spPr>
            <a:xfrm rot="16200000">
              <a:off x="-147309" y="1354316"/>
              <a:ext cx="794476" cy="140471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algn="ctr"/>
              <a:r>
                <a:rPr lang="en-GB" sz="1400" b="1" dirty="0"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NEW SYSTEM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79F776B3-0837-4E15-BB5D-EDBDDAB7906F}"/>
              </a:ext>
            </a:extLst>
          </p:cNvPr>
          <p:cNvGrpSpPr/>
          <p:nvPr/>
        </p:nvGrpSpPr>
        <p:grpSpPr>
          <a:xfrm>
            <a:off x="82308" y="5743692"/>
            <a:ext cx="364578" cy="1056252"/>
            <a:chOff x="120787" y="976345"/>
            <a:chExt cx="241858" cy="848813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F68518B9-FA58-468E-9AA3-3FBF70C2EE8F}"/>
                </a:ext>
              </a:extLst>
            </p:cNvPr>
            <p:cNvSpPr/>
            <p:nvPr/>
          </p:nvSpPr>
          <p:spPr>
            <a:xfrm>
              <a:off x="120787" y="976345"/>
              <a:ext cx="241858" cy="848813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57655D9E-5C58-45FB-96C4-0B1DCA7C2598}"/>
                </a:ext>
              </a:extLst>
            </p:cNvPr>
            <p:cNvSpPr/>
            <p:nvPr/>
          </p:nvSpPr>
          <p:spPr>
            <a:xfrm rot="16200000">
              <a:off x="-166945" y="1327199"/>
              <a:ext cx="838671" cy="142924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AFTER</a:t>
              </a:r>
            </a:p>
          </p:txBody>
        </p:sp>
      </p:grpSp>
      <p:sp>
        <p:nvSpPr>
          <p:cNvPr id="103" name="Right Arrow 37">
            <a:extLst>
              <a:ext uri="{FF2B5EF4-FFF2-40B4-BE49-F238E27FC236}">
                <a16:creationId xmlns:a16="http://schemas.microsoft.com/office/drawing/2014/main" id="{F636B9DA-625F-4587-911C-4ED28CFBCED9}"/>
              </a:ext>
            </a:extLst>
          </p:cNvPr>
          <p:cNvSpPr/>
          <p:nvPr/>
        </p:nvSpPr>
        <p:spPr>
          <a:xfrm>
            <a:off x="6653111" y="477235"/>
            <a:ext cx="192702" cy="227136"/>
          </a:xfrm>
          <a:prstGeom prst="rightArrow">
            <a:avLst>
              <a:gd name="adj1" fmla="val 61183"/>
              <a:gd name="adj2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08" name="Right Arrow 37">
            <a:extLst>
              <a:ext uri="{FF2B5EF4-FFF2-40B4-BE49-F238E27FC236}">
                <a16:creationId xmlns:a16="http://schemas.microsoft.com/office/drawing/2014/main" id="{0D5ED0F8-9EDA-43EE-B327-00D4AB7181A2}"/>
              </a:ext>
            </a:extLst>
          </p:cNvPr>
          <p:cNvSpPr/>
          <p:nvPr/>
        </p:nvSpPr>
        <p:spPr>
          <a:xfrm>
            <a:off x="9451318" y="477235"/>
            <a:ext cx="192702" cy="227136"/>
          </a:xfrm>
          <a:prstGeom prst="rightArrow">
            <a:avLst>
              <a:gd name="adj1" fmla="val 61183"/>
              <a:gd name="adj2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CCB3E46-6003-4C0D-A45A-E1540F02057E}"/>
              </a:ext>
            </a:extLst>
          </p:cNvPr>
          <p:cNvSpPr/>
          <p:nvPr/>
        </p:nvSpPr>
        <p:spPr>
          <a:xfrm>
            <a:off x="521967" y="5747402"/>
            <a:ext cx="2931078" cy="1048527"/>
          </a:xfrm>
          <a:prstGeom prst="rect">
            <a:avLst/>
          </a:prstGeom>
          <a:noFill/>
          <a:ln w="1905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Indicates S/N OQC pick up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Indicate shipment priority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Quality issues/4M change indicate on OQC system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ECB56D4-4C8C-472B-A8A6-4C9E3A09B776}"/>
              </a:ext>
            </a:extLst>
          </p:cNvPr>
          <p:cNvSpPr/>
          <p:nvPr/>
        </p:nvSpPr>
        <p:spPr>
          <a:xfrm>
            <a:off x="3727591" y="5743692"/>
            <a:ext cx="2882803" cy="1056195"/>
          </a:xfrm>
          <a:prstGeom prst="rect">
            <a:avLst/>
          </a:prstGeom>
          <a:noFill/>
          <a:ln w="1905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bIns="0" rtlCol="0" anchor="ctr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Indicate OQC &amp; Lot judgment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Eliminate manual job OQC</a:t>
            </a:r>
          </a:p>
          <a:p>
            <a:r>
              <a:rPr lang="en-US" sz="14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sz="14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  <a:sym typeface="Wingdings" panose="05000000000000000000" pitchFamily="2" charset="2"/>
              </a:rPr>
              <a:t> </a:t>
            </a:r>
            <a:r>
              <a:rPr lang="en-US" sz="14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Save: 1,000H/year</a:t>
            </a:r>
          </a:p>
          <a:p>
            <a:endParaRPr lang="en-US" sz="1400" dirty="0">
              <a:solidFill>
                <a:srgbClr val="0000CC"/>
              </a:solidFill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F6E16DE6-F4CF-42E2-88D8-D4942E5CF14C}"/>
              </a:ext>
            </a:extLst>
          </p:cNvPr>
          <p:cNvSpPr/>
          <p:nvPr/>
        </p:nvSpPr>
        <p:spPr>
          <a:xfrm>
            <a:off x="6882844" y="5743693"/>
            <a:ext cx="2517674" cy="1056195"/>
          </a:xfrm>
          <a:prstGeom prst="rect">
            <a:avLst/>
          </a:prstGeom>
          <a:noFill/>
          <a:ln w="1905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E-chop and indication on system</a:t>
            </a:r>
          </a:p>
          <a:p>
            <a:r>
              <a:rPr lang="en-GB" sz="14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GB" sz="1400" b="1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  <a:sym typeface="Wingdings" panose="05000000000000000000" pitchFamily="2" charset="2"/>
              </a:rPr>
              <a:t>  </a:t>
            </a:r>
            <a:r>
              <a:rPr lang="en-GB" sz="14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  <a:sym typeface="Wingdings" panose="05000000000000000000" pitchFamily="2" charset="2"/>
              </a:rPr>
              <a:t>OQC: </a:t>
            </a:r>
            <a:r>
              <a:rPr lang="en-GB" sz="14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∆2pax 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endParaRPr lang="en-GB" sz="1400" dirty="0">
              <a:solidFill>
                <a:srgbClr val="0000CC"/>
              </a:solidFill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2E399C9-AE69-4080-8610-F56FDF9BD0AB}"/>
              </a:ext>
            </a:extLst>
          </p:cNvPr>
          <p:cNvSpPr/>
          <p:nvPr/>
        </p:nvSpPr>
        <p:spPr>
          <a:xfrm>
            <a:off x="9667839" y="5743692"/>
            <a:ext cx="2423417" cy="1047339"/>
          </a:xfrm>
          <a:prstGeom prst="rect">
            <a:avLst/>
          </a:prstGeom>
          <a:noFill/>
          <a:ln w="1905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bIns="0" rtlCol="0" anchor="ctr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status model following shipment plan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Link final confirmation to WMS/PDA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</a:p>
        </p:txBody>
      </p:sp>
      <p:sp>
        <p:nvSpPr>
          <p:cNvPr id="92" name="Rectangle 91"/>
          <p:cNvSpPr/>
          <p:nvPr/>
        </p:nvSpPr>
        <p:spPr>
          <a:xfrm>
            <a:off x="521966" y="426300"/>
            <a:ext cx="2925429" cy="2766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Pick up Sample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3727591" y="426820"/>
            <a:ext cx="2865663" cy="2777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OQC Inspection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873061" y="428877"/>
            <a:ext cx="2521860" cy="2740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Chop Physical Stamp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9671456" y="426300"/>
            <a:ext cx="2421873" cy="2783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Shipment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23" name="Rectangle 522">
            <a:extLst>
              <a:ext uri="{FF2B5EF4-FFF2-40B4-BE49-F238E27FC236}">
                <a16:creationId xmlns:a16="http://schemas.microsoft.com/office/drawing/2014/main" id="{05B2A018-0B3A-476B-BE91-BDE3B6C46AB2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OQC Visualize System - Concept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5777A4-61F1-445D-ADFF-100A826C24E4}"/>
              </a:ext>
            </a:extLst>
          </p:cNvPr>
          <p:cNvGrpSpPr/>
          <p:nvPr/>
        </p:nvGrpSpPr>
        <p:grpSpPr>
          <a:xfrm>
            <a:off x="7579776" y="3436587"/>
            <a:ext cx="1310651" cy="743019"/>
            <a:chOff x="5326681" y="3676724"/>
            <a:chExt cx="1234693" cy="86900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535CC6E-D8B1-4B14-B87C-D51517B77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6681" y="3676724"/>
              <a:ext cx="1234693" cy="869006"/>
            </a:xfrm>
            <a:prstGeom prst="rect">
              <a:avLst/>
            </a:prstGeom>
          </p:spPr>
        </p:pic>
        <p:sp>
          <p:nvSpPr>
            <p:cNvPr id="27" name="Rectangle 1">
              <a:extLst>
                <a:ext uri="{FF2B5EF4-FFF2-40B4-BE49-F238E27FC236}">
                  <a16:creationId xmlns:a16="http://schemas.microsoft.com/office/drawing/2014/main" id="{C36CC7FA-5A2A-4412-B5F9-B9844F6AE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1256" y="3859206"/>
              <a:ext cx="893368" cy="539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200" b="1" dirty="0">
                  <a:solidFill>
                    <a:srgbClr val="0000FF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WMS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200" b="1" dirty="0">
                  <a:solidFill>
                    <a:srgbClr val="0000FF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system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71F34C9-F025-469F-A354-76D4C190B910}"/>
              </a:ext>
            </a:extLst>
          </p:cNvPr>
          <p:cNvGrpSpPr/>
          <p:nvPr/>
        </p:nvGrpSpPr>
        <p:grpSpPr>
          <a:xfrm>
            <a:off x="4540847" y="3381558"/>
            <a:ext cx="1254037" cy="741826"/>
            <a:chOff x="5283503" y="3672651"/>
            <a:chExt cx="1336998" cy="844638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AF96FAD-0A88-4DE1-9157-33C0CB522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3503" y="3672651"/>
              <a:ext cx="1336998" cy="844638"/>
            </a:xfrm>
            <a:prstGeom prst="rect">
              <a:avLst/>
            </a:prstGeom>
          </p:spPr>
        </p:pic>
        <p:sp>
          <p:nvSpPr>
            <p:cNvPr id="41" name="Rectangle 1">
              <a:extLst>
                <a:ext uri="{FF2B5EF4-FFF2-40B4-BE49-F238E27FC236}">
                  <a16:creationId xmlns:a16="http://schemas.microsoft.com/office/drawing/2014/main" id="{F249ADD1-39F4-4342-A48C-CADE021E0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0605" y="3864045"/>
              <a:ext cx="1145991" cy="536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200" b="1" dirty="0">
                  <a:solidFill>
                    <a:srgbClr val="0000FF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OQC system</a:t>
              </a: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23A6E6C-4051-4742-BC75-84718A2FC629}"/>
              </a:ext>
            </a:extLst>
          </p:cNvPr>
          <p:cNvCxnSpPr>
            <a:cxnSpLocks/>
          </p:cNvCxnSpPr>
          <p:nvPr/>
        </p:nvCxnSpPr>
        <p:spPr>
          <a:xfrm flipH="1">
            <a:off x="5163603" y="4143788"/>
            <a:ext cx="0" cy="581183"/>
          </a:xfrm>
          <a:prstGeom prst="straightConnector1">
            <a:avLst/>
          </a:prstGeom>
          <a:ln w="38100">
            <a:solidFill>
              <a:srgbClr val="0000C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D2DCA4E-80C0-4456-9DC2-8263355E2C9E}"/>
              </a:ext>
            </a:extLst>
          </p:cNvPr>
          <p:cNvGrpSpPr/>
          <p:nvPr/>
        </p:nvGrpSpPr>
        <p:grpSpPr>
          <a:xfrm>
            <a:off x="9862004" y="3630745"/>
            <a:ext cx="2123342" cy="1617060"/>
            <a:chOff x="9835553" y="3395588"/>
            <a:chExt cx="2123342" cy="112362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B7D21DE-6514-43E9-A9AB-13F924A283FE}"/>
                </a:ext>
              </a:extLst>
            </p:cNvPr>
            <p:cNvGrpSpPr/>
            <p:nvPr/>
          </p:nvGrpSpPr>
          <p:grpSpPr>
            <a:xfrm>
              <a:off x="10045475" y="3516146"/>
              <a:ext cx="1799293" cy="930897"/>
              <a:chOff x="-7381889" y="6628290"/>
              <a:chExt cx="2814349" cy="2516734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CAF26FDE-B256-4BC0-8B72-8524522B97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7381889" y="6628290"/>
                <a:ext cx="901746" cy="787440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EF2A3DBD-08B8-49C5-9C05-A65A92111F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7381889" y="7492937"/>
                <a:ext cx="901746" cy="787440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7BF5C5A0-4A2D-4A08-8E29-6D9D1B37F3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7381889" y="8357584"/>
                <a:ext cx="901746" cy="787440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57495D95-A6B3-4B66-B7D4-1E3910AF4A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430688" y="6628290"/>
                <a:ext cx="901746" cy="787440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98D8D243-38BD-42EF-9262-AE0BC0CCAE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430688" y="7492937"/>
                <a:ext cx="901746" cy="787440"/>
              </a:xfrm>
              <a:prstGeom prst="rect">
                <a:avLst/>
              </a:prstGeom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F23213ED-94B3-4856-8ACB-7B318EEE4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430688" y="8357584"/>
                <a:ext cx="901746" cy="787440"/>
              </a:xfrm>
              <a:prstGeom prst="rect">
                <a:avLst/>
              </a:prstGeom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AFDAC3D4-846C-48DD-BDAE-6A5317CE0D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469286" y="6628290"/>
                <a:ext cx="901746" cy="787440"/>
              </a:xfrm>
              <a:prstGeom prst="rect">
                <a:avLst/>
              </a:prstGeom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C2DBC108-D37B-413D-B43B-33ACB8798F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469286" y="7492937"/>
                <a:ext cx="901746" cy="787440"/>
              </a:xfrm>
              <a:prstGeom prst="rect">
                <a:avLst/>
              </a:prstGeom>
            </p:spPr>
          </p:pic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3E446683-BC4B-4E59-81DA-3A26CB18DC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469286" y="8357584"/>
                <a:ext cx="901746" cy="787440"/>
              </a:xfrm>
              <a:prstGeom prst="rect">
                <a:avLst/>
              </a:prstGeom>
            </p:spPr>
          </p:pic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EE998AF-D73F-44E8-AE33-D1F4D8D30C6D}"/>
                </a:ext>
              </a:extLst>
            </p:cNvPr>
            <p:cNvSpPr/>
            <p:nvPr/>
          </p:nvSpPr>
          <p:spPr>
            <a:xfrm>
              <a:off x="10000725" y="3449060"/>
              <a:ext cx="1878745" cy="1070150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0981B4C-22AC-4A5A-A466-0B9D35036636}"/>
                </a:ext>
              </a:extLst>
            </p:cNvPr>
            <p:cNvSpPr/>
            <p:nvPr/>
          </p:nvSpPr>
          <p:spPr>
            <a:xfrm>
              <a:off x="9835553" y="3395588"/>
              <a:ext cx="2123342" cy="4224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8498DC4E-D084-4C37-AAFB-6D252DCFDED4}"/>
              </a:ext>
            </a:extLst>
          </p:cNvPr>
          <p:cNvSpPr/>
          <p:nvPr/>
        </p:nvSpPr>
        <p:spPr>
          <a:xfrm>
            <a:off x="5749495" y="4781485"/>
            <a:ext cx="1501808" cy="394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Create Pallet ID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1EFA6EA-5EF6-4620-9572-F14AA09C6BF6}"/>
              </a:ext>
            </a:extLst>
          </p:cNvPr>
          <p:cNvGrpSpPr/>
          <p:nvPr/>
        </p:nvGrpSpPr>
        <p:grpSpPr>
          <a:xfrm>
            <a:off x="1337556" y="3357765"/>
            <a:ext cx="1274555" cy="705536"/>
            <a:chOff x="5236217" y="3632313"/>
            <a:chExt cx="1336998" cy="704490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029C6F44-13E1-46CE-8597-37B56A57E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6217" y="3632313"/>
              <a:ext cx="1336998" cy="704490"/>
            </a:xfrm>
            <a:prstGeom prst="rect">
              <a:avLst/>
            </a:prstGeom>
          </p:spPr>
        </p:pic>
        <p:sp>
          <p:nvSpPr>
            <p:cNvPr id="73" name="Rectangle 1">
              <a:extLst>
                <a:ext uri="{FF2B5EF4-FFF2-40B4-BE49-F238E27FC236}">
                  <a16:creationId xmlns:a16="http://schemas.microsoft.com/office/drawing/2014/main" id="{C435D858-9389-4B22-9AF8-70CAD80C3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4793" y="3675586"/>
              <a:ext cx="1090716" cy="611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100" b="1" dirty="0">
                  <a:solidFill>
                    <a:srgbClr val="0000FF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Weight check system </a:t>
              </a:r>
              <a:endParaRPr lang="en-GB" altLang="en-US" sz="1100" b="1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endParaRPr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C3301FEA-41A9-4208-94F8-5251616E18BF}"/>
              </a:ext>
            </a:extLst>
          </p:cNvPr>
          <p:cNvSpPr/>
          <p:nvPr/>
        </p:nvSpPr>
        <p:spPr>
          <a:xfrm>
            <a:off x="2368585" y="2815462"/>
            <a:ext cx="1090206" cy="357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Pick up sample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2D6E7DF-FF23-45A0-BCDF-826C4ADA3A1D}"/>
              </a:ext>
            </a:extLst>
          </p:cNvPr>
          <p:cNvSpPr/>
          <p:nvPr/>
        </p:nvSpPr>
        <p:spPr>
          <a:xfrm>
            <a:off x="4313601" y="4209996"/>
            <a:ext cx="843633" cy="394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Return sample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D229E3B-4209-4AC4-88F3-875DF6925639}"/>
              </a:ext>
            </a:extLst>
          </p:cNvPr>
          <p:cNvCxnSpPr>
            <a:cxnSpLocks/>
          </p:cNvCxnSpPr>
          <p:nvPr/>
        </p:nvCxnSpPr>
        <p:spPr>
          <a:xfrm>
            <a:off x="5814594" y="5129259"/>
            <a:ext cx="1583104" cy="0"/>
          </a:xfrm>
          <a:prstGeom prst="straightConnector1">
            <a:avLst/>
          </a:prstGeom>
          <a:ln w="38100">
            <a:solidFill>
              <a:srgbClr val="0000C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A9BAD50C-5141-4AA0-BD12-EE5B4E954509}"/>
              </a:ext>
            </a:extLst>
          </p:cNvPr>
          <p:cNvSpPr/>
          <p:nvPr/>
        </p:nvSpPr>
        <p:spPr>
          <a:xfrm>
            <a:off x="8414699" y="4830670"/>
            <a:ext cx="1510991" cy="278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Transfer to SCM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6EFF795-7451-4B15-BFD6-C73E3F2A9AFE}"/>
              </a:ext>
            </a:extLst>
          </p:cNvPr>
          <p:cNvSpPr/>
          <p:nvPr/>
        </p:nvSpPr>
        <p:spPr>
          <a:xfrm>
            <a:off x="7223199" y="2186763"/>
            <a:ext cx="1949568" cy="754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endParaRPr lang="en-US" sz="13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en-US" sz="13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OQC inspection result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6489371-6465-4748-B287-07D91B8FC96C}"/>
              </a:ext>
            </a:extLst>
          </p:cNvPr>
          <p:cNvSpPr/>
          <p:nvPr/>
        </p:nvSpPr>
        <p:spPr>
          <a:xfrm>
            <a:off x="5123792" y="2942558"/>
            <a:ext cx="1282222" cy="342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Judgement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7C2D082-864E-469B-ADDB-6AED36575028}"/>
              </a:ext>
            </a:extLst>
          </p:cNvPr>
          <p:cNvCxnSpPr>
            <a:cxnSpLocks/>
          </p:cNvCxnSpPr>
          <p:nvPr/>
        </p:nvCxnSpPr>
        <p:spPr>
          <a:xfrm flipH="1">
            <a:off x="2541158" y="3692031"/>
            <a:ext cx="1909597" cy="0"/>
          </a:xfrm>
          <a:prstGeom prst="straightConnector1">
            <a:avLst/>
          </a:prstGeom>
          <a:ln w="38100">
            <a:solidFill>
              <a:srgbClr val="0000CC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B44B5A0B-62F7-4D5A-A5C3-016F255B0B25}"/>
              </a:ext>
            </a:extLst>
          </p:cNvPr>
          <p:cNvCxnSpPr>
            <a:cxnSpLocks/>
          </p:cNvCxnSpPr>
          <p:nvPr/>
        </p:nvCxnSpPr>
        <p:spPr>
          <a:xfrm>
            <a:off x="5561558" y="2604017"/>
            <a:ext cx="1559295" cy="1"/>
          </a:xfrm>
          <a:prstGeom prst="straightConnector1">
            <a:avLst/>
          </a:prstGeom>
          <a:ln w="38100">
            <a:solidFill>
              <a:srgbClr val="0000CC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6ABAB201-4B99-446C-AA98-2D1580285CE0}"/>
              </a:ext>
            </a:extLst>
          </p:cNvPr>
          <p:cNvSpPr/>
          <p:nvPr/>
        </p:nvSpPr>
        <p:spPr>
          <a:xfrm>
            <a:off x="3250613" y="2245954"/>
            <a:ext cx="1420914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OQC inspection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95E251C-2091-4C08-A401-7062F816C083}"/>
              </a:ext>
            </a:extLst>
          </p:cNvPr>
          <p:cNvCxnSpPr>
            <a:cxnSpLocks/>
          </p:cNvCxnSpPr>
          <p:nvPr/>
        </p:nvCxnSpPr>
        <p:spPr>
          <a:xfrm flipH="1">
            <a:off x="5140865" y="2915555"/>
            <a:ext cx="0" cy="517077"/>
          </a:xfrm>
          <a:prstGeom prst="straightConnector1">
            <a:avLst/>
          </a:prstGeom>
          <a:ln w="38100">
            <a:solidFill>
              <a:srgbClr val="0000C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D595EEC4-534B-49FA-B86E-4A9FB4653EBB}"/>
              </a:ext>
            </a:extLst>
          </p:cNvPr>
          <p:cNvGrpSpPr/>
          <p:nvPr/>
        </p:nvGrpSpPr>
        <p:grpSpPr>
          <a:xfrm>
            <a:off x="4733429" y="2375413"/>
            <a:ext cx="842526" cy="488681"/>
            <a:chOff x="-47926" y="0"/>
            <a:chExt cx="842526" cy="479052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536CA4A3-7F84-4945-AD0C-175FE433CDB7}"/>
                </a:ext>
              </a:extLst>
            </p:cNvPr>
            <p:cNvGrpSpPr/>
            <p:nvPr/>
          </p:nvGrpSpPr>
          <p:grpSpPr>
            <a:xfrm>
              <a:off x="-47926" y="33834"/>
              <a:ext cx="842526" cy="445218"/>
              <a:chOff x="-49339" y="33834"/>
              <a:chExt cx="867368" cy="445218"/>
            </a:xfrm>
          </p:grpSpPr>
          <p:pic>
            <p:nvPicPr>
              <p:cNvPr id="131" name="Picture 130">
                <a:extLst>
                  <a:ext uri="{FF2B5EF4-FFF2-40B4-BE49-F238E27FC236}">
                    <a16:creationId xmlns:a16="http://schemas.microsoft.com/office/drawing/2014/main" id="{065A7FC7-7BC3-4E12-85FA-4F7F4DC483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49339" y="33834"/>
                <a:ext cx="867368" cy="445218"/>
              </a:xfrm>
              <a:prstGeom prst="rect">
                <a:avLst/>
              </a:prstGeom>
            </p:spPr>
          </p:pic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1D3FC5E-E9E9-4C24-B80F-75861CAB606A}"/>
                  </a:ext>
                </a:extLst>
              </p:cNvPr>
              <p:cNvSpPr/>
              <p:nvPr/>
            </p:nvSpPr>
            <p:spPr>
              <a:xfrm>
                <a:off x="123264" y="75638"/>
                <a:ext cx="582706" cy="22411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19139C55-FCD6-466E-A04B-F2134FB09ACE}"/>
                </a:ext>
              </a:extLst>
            </p:cNvPr>
            <p:cNvSpPr/>
            <p:nvPr/>
          </p:nvSpPr>
          <p:spPr>
            <a:xfrm>
              <a:off x="63367" y="0"/>
              <a:ext cx="688041" cy="3625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900" kern="12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Software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3D729624-5038-408F-8264-2AEDEDFA4B7B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5000523" y="2011095"/>
            <a:ext cx="266778" cy="585732"/>
            <a:chOff x="95871" y="-54183"/>
            <a:chExt cx="1515853" cy="1808036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4A4D43D-4CE1-4304-BFE5-56E9CD7E3703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-50220" y="91908"/>
              <a:ext cx="1808036" cy="1515853"/>
              <a:chOff x="-98358" y="12541"/>
              <a:chExt cx="1464014" cy="1354163"/>
            </a:xfrm>
          </p:grpSpPr>
          <p:sp>
            <p:nvSpPr>
              <p:cNvPr id="137" name="Flowchart: Stored Data 136">
                <a:extLst>
                  <a:ext uri="{FF2B5EF4-FFF2-40B4-BE49-F238E27FC236}">
                    <a16:creationId xmlns:a16="http://schemas.microsoft.com/office/drawing/2014/main" id="{FEDF85AF-6AEA-444E-AC51-12F5ED90994F}"/>
                  </a:ext>
                </a:extLst>
              </p:cNvPr>
              <p:cNvSpPr/>
              <p:nvPr/>
            </p:nvSpPr>
            <p:spPr>
              <a:xfrm rot="11106135" flipH="1">
                <a:off x="76" y="411535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Arial" pitchFamily="34" charset="0"/>
                </a:endParaRPr>
              </a:p>
            </p:txBody>
          </p:sp>
          <p:sp>
            <p:nvSpPr>
              <p:cNvPr id="138" name="Flowchart: Stored Data 137">
                <a:extLst>
                  <a:ext uri="{FF2B5EF4-FFF2-40B4-BE49-F238E27FC236}">
                    <a16:creationId xmlns:a16="http://schemas.microsoft.com/office/drawing/2014/main" id="{A9BD808C-DA0A-4363-B417-BB9DD4208E9D}"/>
                  </a:ext>
                </a:extLst>
              </p:cNvPr>
              <p:cNvSpPr/>
              <p:nvPr/>
            </p:nvSpPr>
            <p:spPr>
              <a:xfrm rot="11106135">
                <a:off x="960745" y="439483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Arial" pitchFamily="34" charset="0"/>
                </a:endParaRPr>
              </a:p>
            </p:txBody>
          </p:sp>
          <p:sp>
            <p:nvSpPr>
              <p:cNvPr id="139" name="Flowchart: Stored Data 138">
                <a:extLst>
                  <a:ext uri="{FF2B5EF4-FFF2-40B4-BE49-F238E27FC236}">
                    <a16:creationId xmlns:a16="http://schemas.microsoft.com/office/drawing/2014/main" id="{34988745-0E12-4A38-B98D-23300DC7E83E}"/>
                  </a:ext>
                </a:extLst>
              </p:cNvPr>
              <p:cNvSpPr/>
              <p:nvPr/>
            </p:nvSpPr>
            <p:spPr>
              <a:xfrm rot="12403155">
                <a:off x="791217" y="735704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Arial" pitchFamily="34" charset="0"/>
                </a:endParaRPr>
              </a:p>
            </p:txBody>
          </p:sp>
          <p:sp>
            <p:nvSpPr>
              <p:cNvPr id="140" name="Flowchart: Stored Data 139">
                <a:extLst>
                  <a:ext uri="{FF2B5EF4-FFF2-40B4-BE49-F238E27FC236}">
                    <a16:creationId xmlns:a16="http://schemas.microsoft.com/office/drawing/2014/main" id="{4C2CE47E-D5B2-42BA-9470-D5EB8BD786B2}"/>
                  </a:ext>
                </a:extLst>
              </p:cNvPr>
              <p:cNvSpPr/>
              <p:nvPr/>
            </p:nvSpPr>
            <p:spPr>
              <a:xfrm rot="20416186">
                <a:off x="76" y="724526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Arial" pitchFamily="34" charset="0"/>
                </a:endParaRPr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722C4A24-6519-405F-94AE-8C06EA2F772C}"/>
                  </a:ext>
                </a:extLst>
              </p:cNvPr>
              <p:cNvSpPr/>
              <p:nvPr/>
            </p:nvSpPr>
            <p:spPr>
              <a:xfrm>
                <a:off x="87410" y="830723"/>
                <a:ext cx="873337" cy="53598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Arial" pitchFamily="34" charset="0"/>
                </a:endParaRPr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D37346A-6B29-41CE-8EB3-8A8DAA13E445}"/>
                  </a:ext>
                </a:extLst>
              </p:cNvPr>
              <p:cNvSpPr/>
              <p:nvPr/>
            </p:nvSpPr>
            <p:spPr>
              <a:xfrm>
                <a:off x="287764" y="763652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Arial" pitchFamily="34" charset="0"/>
                </a:endParaRPr>
              </a:p>
            </p:txBody>
          </p:sp>
          <p:pic>
            <p:nvPicPr>
              <p:cNvPr id="143" name="Picture 142">
                <a:extLst>
                  <a:ext uri="{FF2B5EF4-FFF2-40B4-BE49-F238E27FC236}">
                    <a16:creationId xmlns:a16="http://schemas.microsoft.com/office/drawing/2014/main" id="{170A4F58-10CD-4FE4-BAC4-3A08F8B192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055" y="94235"/>
                <a:ext cx="609601" cy="878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F34B8A3F-9834-4A41-9E87-B60D0DDD85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98358" y="12541"/>
                <a:ext cx="375291" cy="6721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C7D1E4F-52E2-4A8E-B205-705031321A6C}"/>
                </a:ext>
              </a:extLst>
            </p:cNvPr>
            <p:cNvSpPr/>
            <p:nvPr/>
          </p:nvSpPr>
          <p:spPr>
            <a:xfrm rot="5400000">
              <a:off x="1059368" y="797323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Arial" pitchFamily="34" charset="0"/>
              </a:endParaRPr>
            </a:p>
          </p:txBody>
        </p:sp>
        <p:sp>
          <p:nvSpPr>
            <p:cNvPr id="136" name="Moon 135">
              <a:extLst>
                <a:ext uri="{FF2B5EF4-FFF2-40B4-BE49-F238E27FC236}">
                  <a16:creationId xmlns:a16="http://schemas.microsoft.com/office/drawing/2014/main" id="{6F26ABBC-18AF-4B12-82F6-829AA9CFFC21}"/>
                </a:ext>
              </a:extLst>
            </p:cNvPr>
            <p:cNvSpPr/>
            <p:nvPr/>
          </p:nvSpPr>
          <p:spPr>
            <a:xfrm>
              <a:off x="848257" y="755232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Arial" pitchFamily="34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115" y="2289378"/>
            <a:ext cx="722014" cy="518162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6DDA1964-18FE-4ECD-AC1C-A546769AC57C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2807" y="2255762"/>
            <a:ext cx="728268" cy="599039"/>
          </a:xfrm>
          <a:prstGeom prst="rect">
            <a:avLst/>
          </a:prstGeom>
          <a:noFill/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0CF157A2-6AE8-4FCB-B71D-EF5C2914698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77795" flipH="1" flipV="1">
            <a:off x="2597292" y="2167981"/>
            <a:ext cx="158852" cy="254843"/>
          </a:xfrm>
          <a:prstGeom prst="rect">
            <a:avLst/>
          </a:prstGeom>
        </p:spPr>
      </p:pic>
      <p:sp>
        <p:nvSpPr>
          <p:cNvPr id="154" name="Cube 153">
            <a:extLst>
              <a:ext uri="{FF2B5EF4-FFF2-40B4-BE49-F238E27FC236}">
                <a16:creationId xmlns:a16="http://schemas.microsoft.com/office/drawing/2014/main" id="{5428A02B-65BD-41BF-972A-1CA56C343C9D}"/>
              </a:ext>
            </a:extLst>
          </p:cNvPr>
          <p:cNvSpPr/>
          <p:nvPr/>
        </p:nvSpPr>
        <p:spPr>
          <a:xfrm>
            <a:off x="2182166" y="2175463"/>
            <a:ext cx="336851" cy="283719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3D729624-5038-408F-8264-2AEDEDFA4B7B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2831200" y="2354539"/>
            <a:ext cx="310691" cy="470647"/>
            <a:chOff x="112060" y="-112060"/>
            <a:chExt cx="1499664" cy="177779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B4A4D43D-4CE1-4304-BFE5-56E9CD7E3703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-27003" y="27003"/>
              <a:ext cx="1777790" cy="1499664"/>
              <a:chOff x="-27003" y="27003"/>
              <a:chExt cx="1439522" cy="1339701"/>
            </a:xfrm>
          </p:grpSpPr>
          <p:sp>
            <p:nvSpPr>
              <p:cNvPr id="169" name="Flowchart: Stored Data 168">
                <a:extLst>
                  <a:ext uri="{FF2B5EF4-FFF2-40B4-BE49-F238E27FC236}">
                    <a16:creationId xmlns:a16="http://schemas.microsoft.com/office/drawing/2014/main" id="{FEDF85AF-6AEA-444E-AC51-12F5ED90994F}"/>
                  </a:ext>
                </a:extLst>
              </p:cNvPr>
              <p:cNvSpPr/>
              <p:nvPr/>
            </p:nvSpPr>
            <p:spPr>
              <a:xfrm rot="11106135" flipH="1">
                <a:off x="76" y="411535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Arial" pitchFamily="34" charset="0"/>
                </a:endParaRPr>
              </a:p>
            </p:txBody>
          </p:sp>
          <p:sp>
            <p:nvSpPr>
              <p:cNvPr id="170" name="Flowchart: Stored Data 169">
                <a:extLst>
                  <a:ext uri="{FF2B5EF4-FFF2-40B4-BE49-F238E27FC236}">
                    <a16:creationId xmlns:a16="http://schemas.microsoft.com/office/drawing/2014/main" id="{A9BD808C-DA0A-4363-B417-BB9DD4208E9D}"/>
                  </a:ext>
                </a:extLst>
              </p:cNvPr>
              <p:cNvSpPr/>
              <p:nvPr/>
            </p:nvSpPr>
            <p:spPr>
              <a:xfrm rot="11106135">
                <a:off x="960745" y="439483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Arial" pitchFamily="34" charset="0"/>
                </a:endParaRPr>
              </a:p>
            </p:txBody>
          </p:sp>
          <p:sp>
            <p:nvSpPr>
              <p:cNvPr id="171" name="Flowchart: Stored Data 170">
                <a:extLst>
                  <a:ext uri="{FF2B5EF4-FFF2-40B4-BE49-F238E27FC236}">
                    <a16:creationId xmlns:a16="http://schemas.microsoft.com/office/drawing/2014/main" id="{34988745-0E12-4A38-B98D-23300DC7E83E}"/>
                  </a:ext>
                </a:extLst>
              </p:cNvPr>
              <p:cNvSpPr/>
              <p:nvPr/>
            </p:nvSpPr>
            <p:spPr>
              <a:xfrm rot="12403155">
                <a:off x="791217" y="735704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Arial" pitchFamily="34" charset="0"/>
                </a:endParaRPr>
              </a:p>
            </p:txBody>
          </p:sp>
          <p:sp>
            <p:nvSpPr>
              <p:cNvPr id="172" name="Flowchart: Stored Data 171">
                <a:extLst>
                  <a:ext uri="{FF2B5EF4-FFF2-40B4-BE49-F238E27FC236}">
                    <a16:creationId xmlns:a16="http://schemas.microsoft.com/office/drawing/2014/main" id="{4C2CE47E-D5B2-42BA-9470-D5EB8BD786B2}"/>
                  </a:ext>
                </a:extLst>
              </p:cNvPr>
              <p:cNvSpPr/>
              <p:nvPr/>
            </p:nvSpPr>
            <p:spPr>
              <a:xfrm rot="20416186">
                <a:off x="76" y="724526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Arial" pitchFamily="34" charset="0"/>
                </a:endParaRPr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722C4A24-6519-405F-94AE-8C06EA2F772C}"/>
                  </a:ext>
                </a:extLst>
              </p:cNvPr>
              <p:cNvSpPr/>
              <p:nvPr/>
            </p:nvSpPr>
            <p:spPr>
              <a:xfrm>
                <a:off x="87410" y="830723"/>
                <a:ext cx="873337" cy="53598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Arial" pitchFamily="34" charset="0"/>
                </a:endParaRPr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0D37346A-6B29-41CE-8EB3-8A8DAA13E445}"/>
                  </a:ext>
                </a:extLst>
              </p:cNvPr>
              <p:cNvSpPr/>
              <p:nvPr/>
            </p:nvSpPr>
            <p:spPr>
              <a:xfrm>
                <a:off x="287764" y="763652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Arial" pitchFamily="34" charset="0"/>
                </a:endParaRPr>
              </a:p>
            </p:txBody>
          </p:sp>
          <p:pic>
            <p:nvPicPr>
              <p:cNvPr id="175" name="Picture 174">
                <a:extLst>
                  <a:ext uri="{FF2B5EF4-FFF2-40B4-BE49-F238E27FC236}">
                    <a16:creationId xmlns:a16="http://schemas.microsoft.com/office/drawing/2014/main" id="{170A4F58-10CD-4FE4-BAC4-3A08F8B192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2919" y="135586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6" name="Picture 175">
                <a:extLst>
                  <a:ext uri="{FF2B5EF4-FFF2-40B4-BE49-F238E27FC236}">
                    <a16:creationId xmlns:a16="http://schemas.microsoft.com/office/drawing/2014/main" id="{F34B8A3F-9834-4A41-9E87-B60D0DDD85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003" y="27003"/>
                <a:ext cx="375291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CC7D1E4F-52E2-4A8E-B205-705031321A6C}"/>
                </a:ext>
              </a:extLst>
            </p:cNvPr>
            <p:cNvSpPr/>
            <p:nvPr/>
          </p:nvSpPr>
          <p:spPr>
            <a:xfrm rot="5400000">
              <a:off x="1059368" y="797323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Arial" pitchFamily="34" charset="0"/>
              </a:endParaRPr>
            </a:p>
          </p:txBody>
        </p:sp>
        <p:sp>
          <p:nvSpPr>
            <p:cNvPr id="168" name="Moon 167">
              <a:extLst>
                <a:ext uri="{FF2B5EF4-FFF2-40B4-BE49-F238E27FC236}">
                  <a16:creationId xmlns:a16="http://schemas.microsoft.com/office/drawing/2014/main" id="{6F26ABBC-18AF-4B12-82F6-829AA9CFFC21}"/>
                </a:ext>
              </a:extLst>
            </p:cNvPr>
            <p:cNvSpPr/>
            <p:nvPr/>
          </p:nvSpPr>
          <p:spPr>
            <a:xfrm>
              <a:off x="848257" y="755232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Arial" pitchFamily="34" charset="0"/>
              </a:endParaRPr>
            </a:p>
          </p:txBody>
        </p:sp>
      </p:grpSp>
      <p:pic>
        <p:nvPicPr>
          <p:cNvPr id="177" name="Picture 176">
            <a:extLst>
              <a:ext uri="{FF2B5EF4-FFF2-40B4-BE49-F238E27FC236}">
                <a16:creationId xmlns:a16="http://schemas.microsoft.com/office/drawing/2014/main" id="{B24EC3C5-C5ED-40E3-B398-32D24252415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17" y="2166681"/>
            <a:ext cx="166253" cy="14746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</p:pic>
      <p:sp>
        <p:nvSpPr>
          <p:cNvPr id="178" name="Rectangle 177">
            <a:extLst>
              <a:ext uri="{FF2B5EF4-FFF2-40B4-BE49-F238E27FC236}">
                <a16:creationId xmlns:a16="http://schemas.microsoft.com/office/drawing/2014/main" id="{C3301FEA-41A9-4208-94F8-5251616E18BF}"/>
              </a:ext>
            </a:extLst>
          </p:cNvPr>
          <p:cNvSpPr/>
          <p:nvPr/>
        </p:nvSpPr>
        <p:spPr>
          <a:xfrm>
            <a:off x="568130" y="2821566"/>
            <a:ext cx="805806" cy="394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Weight check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08D68895-0AF2-497B-896E-6E2EEDFD6832}"/>
              </a:ext>
            </a:extLst>
          </p:cNvPr>
          <p:cNvCxnSpPr>
            <a:cxnSpLocks/>
          </p:cNvCxnSpPr>
          <p:nvPr/>
        </p:nvCxnSpPr>
        <p:spPr>
          <a:xfrm>
            <a:off x="3282203" y="2598663"/>
            <a:ext cx="1462801" cy="1913"/>
          </a:xfrm>
          <a:prstGeom prst="straightConnector1">
            <a:avLst/>
          </a:prstGeom>
          <a:ln w="38100">
            <a:solidFill>
              <a:srgbClr val="0000C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B16725D5-42CD-4027-A680-0BAF2CD85EC9}"/>
              </a:ext>
            </a:extLst>
          </p:cNvPr>
          <p:cNvGrpSpPr/>
          <p:nvPr/>
        </p:nvGrpSpPr>
        <p:grpSpPr>
          <a:xfrm>
            <a:off x="7290631" y="4737288"/>
            <a:ext cx="834302" cy="757503"/>
            <a:chOff x="7469574" y="3966357"/>
            <a:chExt cx="604402" cy="552039"/>
          </a:xfrm>
        </p:grpSpPr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id="{217C86C0-9151-4BFB-9D8F-2F5CDE6C1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235" name="Freeform 669">
              <a:extLst>
                <a:ext uri="{FF2B5EF4-FFF2-40B4-BE49-F238E27FC236}">
                  <a16:creationId xmlns:a16="http://schemas.microsoft.com/office/drawing/2014/main" id="{BE0B325B-D03E-466F-8712-9ECDC7C44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236" name="Picture 809">
              <a:extLst>
                <a:ext uri="{FF2B5EF4-FFF2-40B4-BE49-F238E27FC236}">
                  <a16:creationId xmlns:a16="http://schemas.microsoft.com/office/drawing/2014/main" id="{FF7105D4-C5DF-40DD-920B-DEAA0CDDE0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52188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6D229E3B-4209-4AC4-88F3-875DF6925639}"/>
              </a:ext>
            </a:extLst>
          </p:cNvPr>
          <p:cNvCxnSpPr>
            <a:cxnSpLocks/>
          </p:cNvCxnSpPr>
          <p:nvPr/>
        </p:nvCxnSpPr>
        <p:spPr>
          <a:xfrm>
            <a:off x="8361028" y="5119122"/>
            <a:ext cx="1598935" cy="0"/>
          </a:xfrm>
          <a:prstGeom prst="straightConnector1">
            <a:avLst/>
          </a:prstGeom>
          <a:ln w="38100">
            <a:solidFill>
              <a:srgbClr val="0000C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17C2D082-864E-469B-ADDB-6AED36575028}"/>
              </a:ext>
            </a:extLst>
          </p:cNvPr>
          <p:cNvCxnSpPr>
            <a:cxnSpLocks/>
          </p:cNvCxnSpPr>
          <p:nvPr/>
        </p:nvCxnSpPr>
        <p:spPr>
          <a:xfrm flipH="1">
            <a:off x="5766211" y="3821142"/>
            <a:ext cx="1794987" cy="2163"/>
          </a:xfrm>
          <a:prstGeom prst="straightConnector1">
            <a:avLst/>
          </a:prstGeom>
          <a:ln w="38100">
            <a:solidFill>
              <a:srgbClr val="0000CC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90" name="Group 149">
            <a:extLst>
              <a:ext uri="{FF2B5EF4-FFF2-40B4-BE49-F238E27FC236}">
                <a16:creationId xmlns:a16="http://schemas.microsoft.com/office/drawing/2014/main" id="{A738DDB2-324E-4CF0-B7E8-7507B23639C2}"/>
              </a:ext>
            </a:extLst>
          </p:cNvPr>
          <p:cNvGrpSpPr>
            <a:grpSpLocks/>
          </p:cNvGrpSpPr>
          <p:nvPr/>
        </p:nvGrpSpPr>
        <p:grpSpPr bwMode="auto">
          <a:xfrm>
            <a:off x="4780615" y="4789250"/>
            <a:ext cx="917262" cy="710644"/>
            <a:chOff x="2763" y="1573"/>
            <a:chExt cx="1152" cy="875"/>
          </a:xfrm>
        </p:grpSpPr>
        <p:sp>
          <p:nvSpPr>
            <p:cNvPr id="291" name="AutoShape 150">
              <a:extLst>
                <a:ext uri="{FF2B5EF4-FFF2-40B4-BE49-F238E27FC236}">
                  <a16:creationId xmlns:a16="http://schemas.microsoft.com/office/drawing/2014/main" id="{69FA18CA-4D78-4AFA-9F6D-6EE2FE6AC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3" y="1872"/>
              <a:ext cx="1152" cy="576"/>
            </a:xfrm>
            <a:prstGeom prst="cube">
              <a:avLst>
                <a:gd name="adj" fmla="val 29333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92" name="Group 151">
              <a:extLst>
                <a:ext uri="{FF2B5EF4-FFF2-40B4-BE49-F238E27FC236}">
                  <a16:creationId xmlns:a16="http://schemas.microsoft.com/office/drawing/2014/main" id="{3A329A28-8F08-4177-AC89-B9143C6D5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3" y="1624"/>
              <a:ext cx="319" cy="488"/>
              <a:chOff x="672" y="960"/>
              <a:chExt cx="319" cy="488"/>
            </a:xfrm>
          </p:grpSpPr>
          <p:sp>
            <p:nvSpPr>
              <p:cNvPr id="488" name="AutoShape 152">
                <a:extLst>
                  <a:ext uri="{FF2B5EF4-FFF2-40B4-BE49-F238E27FC236}">
                    <a16:creationId xmlns:a16="http://schemas.microsoft.com/office/drawing/2014/main" id="{A5071ECC-8643-416B-A97F-26D9BA667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960"/>
                <a:ext cx="319" cy="390"/>
              </a:xfrm>
              <a:prstGeom prst="cube">
                <a:avLst>
                  <a:gd name="adj" fmla="val 44870"/>
                </a:avLst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89" name="Freeform 153">
                <a:extLst>
                  <a:ext uri="{FF2B5EF4-FFF2-40B4-BE49-F238E27FC236}">
                    <a16:creationId xmlns:a16="http://schemas.microsoft.com/office/drawing/2014/main" id="{A704A48E-4F99-4C36-A39B-3950C615DA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1225"/>
                <a:ext cx="123" cy="223"/>
              </a:xfrm>
              <a:custGeom>
                <a:avLst/>
                <a:gdLst>
                  <a:gd name="T0" fmla="*/ 96 w 528"/>
                  <a:gd name="T1" fmla="*/ 0 h 432"/>
                  <a:gd name="T2" fmla="*/ 528 w 528"/>
                  <a:gd name="T3" fmla="*/ 0 h 432"/>
                  <a:gd name="T4" fmla="*/ 480 w 528"/>
                  <a:gd name="T5" fmla="*/ 96 h 432"/>
                  <a:gd name="T6" fmla="*/ 480 w 528"/>
                  <a:gd name="T7" fmla="*/ 192 h 432"/>
                  <a:gd name="T8" fmla="*/ 480 w 528"/>
                  <a:gd name="T9" fmla="*/ 384 h 432"/>
                  <a:gd name="T10" fmla="*/ 480 w 528"/>
                  <a:gd name="T11" fmla="*/ 432 h 432"/>
                  <a:gd name="T12" fmla="*/ 0 w 528"/>
                  <a:gd name="T13" fmla="*/ 432 h 432"/>
                  <a:gd name="T14" fmla="*/ 0 w 528"/>
                  <a:gd name="T15" fmla="*/ 336 h 432"/>
                  <a:gd name="T16" fmla="*/ 0 w 528"/>
                  <a:gd name="T17" fmla="*/ 192 h 432"/>
                  <a:gd name="T18" fmla="*/ 48 w 528"/>
                  <a:gd name="T19" fmla="*/ 96 h 432"/>
                  <a:gd name="T20" fmla="*/ 96 w 528"/>
                  <a:gd name="T21" fmla="*/ 0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8" h="432">
                    <a:moveTo>
                      <a:pt x="96" y="0"/>
                    </a:moveTo>
                    <a:lnTo>
                      <a:pt x="528" y="0"/>
                    </a:lnTo>
                    <a:lnTo>
                      <a:pt x="480" y="96"/>
                    </a:lnTo>
                    <a:lnTo>
                      <a:pt x="480" y="192"/>
                    </a:lnTo>
                    <a:lnTo>
                      <a:pt x="480" y="384"/>
                    </a:lnTo>
                    <a:lnTo>
                      <a:pt x="480" y="432"/>
                    </a:lnTo>
                    <a:lnTo>
                      <a:pt x="0" y="432"/>
                    </a:lnTo>
                    <a:lnTo>
                      <a:pt x="0" y="336"/>
                    </a:lnTo>
                    <a:lnTo>
                      <a:pt x="0" y="192"/>
                    </a:lnTo>
                    <a:lnTo>
                      <a:pt x="48" y="96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90" name="Rectangle 154">
                <a:extLst>
                  <a:ext uri="{FF2B5EF4-FFF2-40B4-BE49-F238E27FC236}">
                    <a16:creationId xmlns:a16="http://schemas.microsoft.com/office/drawing/2014/main" id="{B412654D-14D1-401A-AFC1-C2DF8FBC9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" y="1155"/>
                <a:ext cx="38" cy="84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91" name="Line 155">
                <a:extLst>
                  <a:ext uri="{FF2B5EF4-FFF2-40B4-BE49-F238E27FC236}">
                    <a16:creationId xmlns:a16="http://schemas.microsoft.com/office/drawing/2014/main" id="{9AF33893-773F-49D6-8C32-12A0B5D6A0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55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92" name="Line 156">
                <a:extLst>
                  <a:ext uri="{FF2B5EF4-FFF2-40B4-BE49-F238E27FC236}">
                    <a16:creationId xmlns:a16="http://schemas.microsoft.com/office/drawing/2014/main" id="{867B9486-99B5-4700-965E-90810D5F0A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69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93" name="Line 157">
                <a:extLst>
                  <a:ext uri="{FF2B5EF4-FFF2-40B4-BE49-F238E27FC236}">
                    <a16:creationId xmlns:a16="http://schemas.microsoft.com/office/drawing/2014/main" id="{8797C914-65D7-4AEA-A744-F413C2B58F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83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94" name="Line 158">
                <a:extLst>
                  <a:ext uri="{FF2B5EF4-FFF2-40B4-BE49-F238E27FC236}">
                    <a16:creationId xmlns:a16="http://schemas.microsoft.com/office/drawing/2014/main" id="{AF5AF16F-526D-4DE1-A09E-490C2DC70A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97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95" name="Line 159">
                <a:extLst>
                  <a:ext uri="{FF2B5EF4-FFF2-40B4-BE49-F238E27FC236}">
                    <a16:creationId xmlns:a16="http://schemas.microsoft.com/office/drawing/2014/main" id="{6BCC787B-2284-467A-9C71-0B010C7822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76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96" name="Line 160">
                <a:extLst>
                  <a:ext uri="{FF2B5EF4-FFF2-40B4-BE49-F238E27FC236}">
                    <a16:creationId xmlns:a16="http://schemas.microsoft.com/office/drawing/2014/main" id="{05E8702F-4159-4970-8000-AC1D6709B7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90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97" name="Line 161">
                <a:extLst>
                  <a:ext uri="{FF2B5EF4-FFF2-40B4-BE49-F238E27FC236}">
                    <a16:creationId xmlns:a16="http://schemas.microsoft.com/office/drawing/2014/main" id="{A284EE2E-8BCE-4602-857D-F83833D1A6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205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293" name="Group 162">
              <a:extLst>
                <a:ext uri="{FF2B5EF4-FFF2-40B4-BE49-F238E27FC236}">
                  <a16:creationId xmlns:a16="http://schemas.microsoft.com/office/drawing/2014/main" id="{3C25F0BB-6D0F-4D3F-A0F4-38C777C008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04" y="1573"/>
              <a:ext cx="383" cy="395"/>
              <a:chOff x="960" y="1104"/>
              <a:chExt cx="383" cy="395"/>
            </a:xfrm>
          </p:grpSpPr>
          <p:sp>
            <p:nvSpPr>
              <p:cNvPr id="300" name="Freeform 163">
                <a:extLst>
                  <a:ext uri="{FF2B5EF4-FFF2-40B4-BE49-F238E27FC236}">
                    <a16:creationId xmlns:a16="http://schemas.microsoft.com/office/drawing/2014/main" id="{3B80563F-E5E5-41BC-8395-E99E21AEB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0" y="1392"/>
                <a:ext cx="43" cy="107"/>
              </a:xfrm>
              <a:custGeom>
                <a:avLst/>
                <a:gdLst>
                  <a:gd name="T0" fmla="*/ 0 w 87"/>
                  <a:gd name="T1" fmla="*/ 213 h 213"/>
                  <a:gd name="T2" fmla="*/ 87 w 87"/>
                  <a:gd name="T3" fmla="*/ 129 h 213"/>
                  <a:gd name="T4" fmla="*/ 87 w 87"/>
                  <a:gd name="T5" fmla="*/ 0 h 213"/>
                  <a:gd name="T6" fmla="*/ 0 w 87"/>
                  <a:gd name="T7" fmla="*/ 86 h 213"/>
                  <a:gd name="T8" fmla="*/ 0 w 87"/>
                  <a:gd name="T9" fmla="*/ 21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213">
                    <a:moveTo>
                      <a:pt x="0" y="213"/>
                    </a:moveTo>
                    <a:lnTo>
                      <a:pt x="87" y="129"/>
                    </a:lnTo>
                    <a:lnTo>
                      <a:pt x="87" y="0"/>
                    </a:lnTo>
                    <a:lnTo>
                      <a:pt x="0" y="86"/>
                    </a:lnTo>
                    <a:lnTo>
                      <a:pt x="0" y="21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01" name="Freeform 164">
                <a:extLst>
                  <a:ext uri="{FF2B5EF4-FFF2-40B4-BE49-F238E27FC236}">
                    <a16:creationId xmlns:a16="http://schemas.microsoft.com/office/drawing/2014/main" id="{637843B4-2093-4840-9FC9-9CBFE31CF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392"/>
                <a:ext cx="64" cy="33"/>
              </a:xfrm>
              <a:custGeom>
                <a:avLst/>
                <a:gdLst>
                  <a:gd name="T0" fmla="*/ 64 w 129"/>
                  <a:gd name="T1" fmla="*/ 65 h 65"/>
                  <a:gd name="T2" fmla="*/ 129 w 129"/>
                  <a:gd name="T3" fmla="*/ 0 h 65"/>
                  <a:gd name="T4" fmla="*/ 0 w 129"/>
                  <a:gd name="T5" fmla="*/ 0 h 65"/>
                  <a:gd name="T6" fmla="*/ 64 w 129"/>
                  <a:gd name="T7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9" h="65">
                    <a:moveTo>
                      <a:pt x="64" y="65"/>
                    </a:moveTo>
                    <a:lnTo>
                      <a:pt x="129" y="0"/>
                    </a:lnTo>
                    <a:lnTo>
                      <a:pt x="0" y="0"/>
                    </a:lnTo>
                    <a:lnTo>
                      <a:pt x="64" y="65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02" name="Freeform 165">
                <a:extLst>
                  <a:ext uri="{FF2B5EF4-FFF2-40B4-BE49-F238E27FC236}">
                    <a16:creationId xmlns:a16="http://schemas.microsoft.com/office/drawing/2014/main" id="{613C1C05-EBBD-4C74-8320-5AF1F19A3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414"/>
                <a:ext cx="84" cy="21"/>
              </a:xfrm>
              <a:custGeom>
                <a:avLst/>
                <a:gdLst>
                  <a:gd name="T0" fmla="*/ 169 w 169"/>
                  <a:gd name="T1" fmla="*/ 42 h 42"/>
                  <a:gd name="T2" fmla="*/ 42 w 169"/>
                  <a:gd name="T3" fmla="*/ 0 h 42"/>
                  <a:gd name="T4" fmla="*/ 0 w 169"/>
                  <a:gd name="T5" fmla="*/ 42 h 42"/>
                  <a:gd name="T6" fmla="*/ 169 w 169"/>
                  <a:gd name="T7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9" h="42">
                    <a:moveTo>
                      <a:pt x="169" y="42"/>
                    </a:moveTo>
                    <a:lnTo>
                      <a:pt x="42" y="0"/>
                    </a:lnTo>
                    <a:lnTo>
                      <a:pt x="0" y="42"/>
                    </a:lnTo>
                    <a:lnTo>
                      <a:pt x="169" y="4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03" name="Freeform 166">
                <a:extLst>
                  <a:ext uri="{FF2B5EF4-FFF2-40B4-BE49-F238E27FC236}">
                    <a16:creationId xmlns:a16="http://schemas.microsoft.com/office/drawing/2014/main" id="{93EC54A7-B9CC-4BAE-B7DC-B97EA654A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" y="1392"/>
                <a:ext cx="352" cy="43"/>
              </a:xfrm>
              <a:custGeom>
                <a:avLst/>
                <a:gdLst>
                  <a:gd name="T0" fmla="*/ 704 w 704"/>
                  <a:gd name="T1" fmla="*/ 23 h 86"/>
                  <a:gd name="T2" fmla="*/ 660 w 704"/>
                  <a:gd name="T3" fmla="*/ 0 h 86"/>
                  <a:gd name="T4" fmla="*/ 42 w 704"/>
                  <a:gd name="T5" fmla="*/ 0 h 86"/>
                  <a:gd name="T6" fmla="*/ 0 w 704"/>
                  <a:gd name="T7" fmla="*/ 44 h 86"/>
                  <a:gd name="T8" fmla="*/ 127 w 704"/>
                  <a:gd name="T9" fmla="*/ 86 h 86"/>
                  <a:gd name="T10" fmla="*/ 638 w 704"/>
                  <a:gd name="T11" fmla="*/ 86 h 86"/>
                  <a:gd name="T12" fmla="*/ 704 w 704"/>
                  <a:gd name="T13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4" h="86">
                    <a:moveTo>
                      <a:pt x="704" y="23"/>
                    </a:moveTo>
                    <a:lnTo>
                      <a:pt x="660" y="0"/>
                    </a:lnTo>
                    <a:lnTo>
                      <a:pt x="42" y="0"/>
                    </a:lnTo>
                    <a:lnTo>
                      <a:pt x="0" y="44"/>
                    </a:lnTo>
                    <a:lnTo>
                      <a:pt x="127" y="86"/>
                    </a:lnTo>
                    <a:lnTo>
                      <a:pt x="638" y="86"/>
                    </a:lnTo>
                    <a:lnTo>
                      <a:pt x="704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04" name="Freeform 167">
                <a:extLst>
                  <a:ext uri="{FF2B5EF4-FFF2-40B4-BE49-F238E27FC236}">
                    <a16:creationId xmlns:a16="http://schemas.microsoft.com/office/drawing/2014/main" id="{8315B5BE-8A1E-4113-8046-0E66B8EA8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81 w 481"/>
                  <a:gd name="T39" fmla="*/ 33 h 33"/>
                  <a:gd name="T40" fmla="*/ 0 w 481"/>
                  <a:gd name="T4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81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05" name="Freeform 168">
                <a:extLst>
                  <a:ext uri="{FF2B5EF4-FFF2-40B4-BE49-F238E27FC236}">
                    <a16:creationId xmlns:a16="http://schemas.microsoft.com/office/drawing/2014/main" id="{542FCB22-3499-4C7C-8500-22C0DDF168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75 w 481"/>
                  <a:gd name="T39" fmla="*/ 0 h 33"/>
                  <a:gd name="T40" fmla="*/ 473 w 481"/>
                  <a:gd name="T41" fmla="*/ 4 h 33"/>
                  <a:gd name="T42" fmla="*/ 467 w 481"/>
                  <a:gd name="T43" fmla="*/ 6 h 33"/>
                  <a:gd name="T44" fmla="*/ 458 w 481"/>
                  <a:gd name="T45" fmla="*/ 10 h 33"/>
                  <a:gd name="T46" fmla="*/ 446 w 481"/>
                  <a:gd name="T47" fmla="*/ 12 h 33"/>
                  <a:gd name="T48" fmla="*/ 431 w 481"/>
                  <a:gd name="T49" fmla="*/ 13 h 33"/>
                  <a:gd name="T50" fmla="*/ 411 w 481"/>
                  <a:gd name="T51" fmla="*/ 17 h 33"/>
                  <a:gd name="T52" fmla="*/ 388 w 481"/>
                  <a:gd name="T53" fmla="*/ 19 h 33"/>
                  <a:gd name="T54" fmla="*/ 363 w 481"/>
                  <a:gd name="T55" fmla="*/ 21 h 33"/>
                  <a:gd name="T56" fmla="*/ 336 w 481"/>
                  <a:gd name="T57" fmla="*/ 23 h 33"/>
                  <a:gd name="T58" fmla="*/ 306 w 481"/>
                  <a:gd name="T59" fmla="*/ 25 h 33"/>
                  <a:gd name="T60" fmla="*/ 273 w 481"/>
                  <a:gd name="T61" fmla="*/ 27 h 33"/>
                  <a:gd name="T62" fmla="*/ 238 w 481"/>
                  <a:gd name="T63" fmla="*/ 29 h 33"/>
                  <a:gd name="T64" fmla="*/ 202 w 481"/>
                  <a:gd name="T65" fmla="*/ 29 h 33"/>
                  <a:gd name="T66" fmla="*/ 163 w 481"/>
                  <a:gd name="T67" fmla="*/ 31 h 33"/>
                  <a:gd name="T68" fmla="*/ 123 w 481"/>
                  <a:gd name="T69" fmla="*/ 33 h 33"/>
                  <a:gd name="T70" fmla="*/ 83 w 481"/>
                  <a:gd name="T71" fmla="*/ 33 h 33"/>
                  <a:gd name="T72" fmla="*/ 42 w 481"/>
                  <a:gd name="T73" fmla="*/ 33 h 33"/>
                  <a:gd name="T74" fmla="*/ 0 w 481"/>
                  <a:gd name="T75" fmla="*/ 33 h 33"/>
                  <a:gd name="T76" fmla="*/ 0 w 481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75" y="0"/>
                    </a:lnTo>
                    <a:lnTo>
                      <a:pt x="473" y="4"/>
                    </a:lnTo>
                    <a:lnTo>
                      <a:pt x="467" y="6"/>
                    </a:lnTo>
                    <a:lnTo>
                      <a:pt x="458" y="10"/>
                    </a:lnTo>
                    <a:lnTo>
                      <a:pt x="446" y="12"/>
                    </a:lnTo>
                    <a:lnTo>
                      <a:pt x="431" y="13"/>
                    </a:lnTo>
                    <a:lnTo>
                      <a:pt x="411" y="17"/>
                    </a:lnTo>
                    <a:lnTo>
                      <a:pt x="388" y="19"/>
                    </a:lnTo>
                    <a:lnTo>
                      <a:pt x="363" y="21"/>
                    </a:lnTo>
                    <a:lnTo>
                      <a:pt x="336" y="23"/>
                    </a:lnTo>
                    <a:lnTo>
                      <a:pt x="306" y="25"/>
                    </a:lnTo>
                    <a:lnTo>
                      <a:pt x="273" y="27"/>
                    </a:lnTo>
                    <a:lnTo>
                      <a:pt x="238" y="29"/>
                    </a:lnTo>
                    <a:lnTo>
                      <a:pt x="202" y="29"/>
                    </a:lnTo>
                    <a:lnTo>
                      <a:pt x="163" y="31"/>
                    </a:lnTo>
                    <a:lnTo>
                      <a:pt x="123" y="33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06" name="Freeform 169">
                <a:extLst>
                  <a:ext uri="{FF2B5EF4-FFF2-40B4-BE49-F238E27FC236}">
                    <a16:creationId xmlns:a16="http://schemas.microsoft.com/office/drawing/2014/main" id="{C3A4E8A8-DE4C-4D99-95F6-40052494DA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7" cy="16"/>
              </a:xfrm>
              <a:custGeom>
                <a:avLst/>
                <a:gdLst>
                  <a:gd name="T0" fmla="*/ 0 w 475"/>
                  <a:gd name="T1" fmla="*/ 33 h 33"/>
                  <a:gd name="T2" fmla="*/ 42 w 475"/>
                  <a:gd name="T3" fmla="*/ 33 h 33"/>
                  <a:gd name="T4" fmla="*/ 83 w 475"/>
                  <a:gd name="T5" fmla="*/ 33 h 33"/>
                  <a:gd name="T6" fmla="*/ 123 w 475"/>
                  <a:gd name="T7" fmla="*/ 33 h 33"/>
                  <a:gd name="T8" fmla="*/ 163 w 475"/>
                  <a:gd name="T9" fmla="*/ 31 h 33"/>
                  <a:gd name="T10" fmla="*/ 202 w 475"/>
                  <a:gd name="T11" fmla="*/ 29 h 33"/>
                  <a:gd name="T12" fmla="*/ 238 w 475"/>
                  <a:gd name="T13" fmla="*/ 29 h 33"/>
                  <a:gd name="T14" fmla="*/ 273 w 475"/>
                  <a:gd name="T15" fmla="*/ 27 h 33"/>
                  <a:gd name="T16" fmla="*/ 306 w 475"/>
                  <a:gd name="T17" fmla="*/ 25 h 33"/>
                  <a:gd name="T18" fmla="*/ 336 w 475"/>
                  <a:gd name="T19" fmla="*/ 23 h 33"/>
                  <a:gd name="T20" fmla="*/ 363 w 475"/>
                  <a:gd name="T21" fmla="*/ 21 h 33"/>
                  <a:gd name="T22" fmla="*/ 388 w 475"/>
                  <a:gd name="T23" fmla="*/ 19 h 33"/>
                  <a:gd name="T24" fmla="*/ 411 w 475"/>
                  <a:gd name="T25" fmla="*/ 17 h 33"/>
                  <a:gd name="T26" fmla="*/ 431 w 475"/>
                  <a:gd name="T27" fmla="*/ 13 h 33"/>
                  <a:gd name="T28" fmla="*/ 446 w 475"/>
                  <a:gd name="T29" fmla="*/ 12 h 33"/>
                  <a:gd name="T30" fmla="*/ 458 w 475"/>
                  <a:gd name="T31" fmla="*/ 10 h 33"/>
                  <a:gd name="T32" fmla="*/ 467 w 475"/>
                  <a:gd name="T33" fmla="*/ 6 h 33"/>
                  <a:gd name="T34" fmla="*/ 473 w 475"/>
                  <a:gd name="T35" fmla="*/ 4 h 33"/>
                  <a:gd name="T36" fmla="*/ 475 w 475"/>
                  <a:gd name="T37" fmla="*/ 0 h 33"/>
                  <a:gd name="T38" fmla="*/ 469 w 475"/>
                  <a:gd name="T39" fmla="*/ 0 h 33"/>
                  <a:gd name="T40" fmla="*/ 467 w 475"/>
                  <a:gd name="T41" fmla="*/ 4 h 33"/>
                  <a:gd name="T42" fmla="*/ 461 w 475"/>
                  <a:gd name="T43" fmla="*/ 6 h 33"/>
                  <a:gd name="T44" fmla="*/ 454 w 475"/>
                  <a:gd name="T45" fmla="*/ 10 h 33"/>
                  <a:gd name="T46" fmla="*/ 440 w 475"/>
                  <a:gd name="T47" fmla="*/ 12 h 33"/>
                  <a:gd name="T48" fmla="*/ 425 w 475"/>
                  <a:gd name="T49" fmla="*/ 13 h 33"/>
                  <a:gd name="T50" fmla="*/ 406 w 475"/>
                  <a:gd name="T51" fmla="*/ 17 h 33"/>
                  <a:gd name="T52" fmla="*/ 385 w 475"/>
                  <a:gd name="T53" fmla="*/ 19 h 33"/>
                  <a:gd name="T54" fmla="*/ 360 w 475"/>
                  <a:gd name="T55" fmla="*/ 21 h 33"/>
                  <a:gd name="T56" fmla="*/ 333 w 475"/>
                  <a:gd name="T57" fmla="*/ 23 h 33"/>
                  <a:gd name="T58" fmla="*/ 302 w 475"/>
                  <a:gd name="T59" fmla="*/ 25 h 33"/>
                  <a:gd name="T60" fmla="*/ 269 w 475"/>
                  <a:gd name="T61" fmla="*/ 27 h 33"/>
                  <a:gd name="T62" fmla="*/ 235 w 475"/>
                  <a:gd name="T63" fmla="*/ 29 h 33"/>
                  <a:gd name="T64" fmla="*/ 198 w 475"/>
                  <a:gd name="T65" fmla="*/ 29 h 33"/>
                  <a:gd name="T66" fmla="*/ 161 w 475"/>
                  <a:gd name="T67" fmla="*/ 31 h 33"/>
                  <a:gd name="T68" fmla="*/ 121 w 475"/>
                  <a:gd name="T69" fmla="*/ 31 h 33"/>
                  <a:gd name="T70" fmla="*/ 83 w 475"/>
                  <a:gd name="T71" fmla="*/ 33 h 33"/>
                  <a:gd name="T72" fmla="*/ 42 w 475"/>
                  <a:gd name="T73" fmla="*/ 33 h 33"/>
                  <a:gd name="T74" fmla="*/ 0 w 475"/>
                  <a:gd name="T75" fmla="*/ 33 h 33"/>
                  <a:gd name="T76" fmla="*/ 0 w 475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5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3" y="33"/>
                    </a:lnTo>
                    <a:lnTo>
                      <a:pt x="163" y="31"/>
                    </a:lnTo>
                    <a:lnTo>
                      <a:pt x="202" y="29"/>
                    </a:lnTo>
                    <a:lnTo>
                      <a:pt x="238" y="29"/>
                    </a:lnTo>
                    <a:lnTo>
                      <a:pt x="273" y="27"/>
                    </a:lnTo>
                    <a:lnTo>
                      <a:pt x="306" y="25"/>
                    </a:lnTo>
                    <a:lnTo>
                      <a:pt x="336" y="23"/>
                    </a:lnTo>
                    <a:lnTo>
                      <a:pt x="363" y="21"/>
                    </a:lnTo>
                    <a:lnTo>
                      <a:pt x="388" y="19"/>
                    </a:lnTo>
                    <a:lnTo>
                      <a:pt x="411" y="17"/>
                    </a:lnTo>
                    <a:lnTo>
                      <a:pt x="431" y="13"/>
                    </a:lnTo>
                    <a:lnTo>
                      <a:pt x="446" y="12"/>
                    </a:lnTo>
                    <a:lnTo>
                      <a:pt x="458" y="10"/>
                    </a:lnTo>
                    <a:lnTo>
                      <a:pt x="467" y="6"/>
                    </a:lnTo>
                    <a:lnTo>
                      <a:pt x="473" y="4"/>
                    </a:lnTo>
                    <a:lnTo>
                      <a:pt x="475" y="0"/>
                    </a:lnTo>
                    <a:lnTo>
                      <a:pt x="469" y="0"/>
                    </a:lnTo>
                    <a:lnTo>
                      <a:pt x="467" y="4"/>
                    </a:lnTo>
                    <a:lnTo>
                      <a:pt x="461" y="6"/>
                    </a:lnTo>
                    <a:lnTo>
                      <a:pt x="454" y="10"/>
                    </a:lnTo>
                    <a:lnTo>
                      <a:pt x="440" y="12"/>
                    </a:lnTo>
                    <a:lnTo>
                      <a:pt x="425" y="13"/>
                    </a:lnTo>
                    <a:lnTo>
                      <a:pt x="406" y="17"/>
                    </a:lnTo>
                    <a:lnTo>
                      <a:pt x="385" y="19"/>
                    </a:lnTo>
                    <a:lnTo>
                      <a:pt x="360" y="21"/>
                    </a:lnTo>
                    <a:lnTo>
                      <a:pt x="333" y="23"/>
                    </a:lnTo>
                    <a:lnTo>
                      <a:pt x="302" y="25"/>
                    </a:lnTo>
                    <a:lnTo>
                      <a:pt x="269" y="27"/>
                    </a:lnTo>
                    <a:lnTo>
                      <a:pt x="235" y="29"/>
                    </a:lnTo>
                    <a:lnTo>
                      <a:pt x="198" y="29"/>
                    </a:lnTo>
                    <a:lnTo>
                      <a:pt x="161" y="31"/>
                    </a:lnTo>
                    <a:lnTo>
                      <a:pt x="121" y="31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07" name="Freeform 170">
                <a:extLst>
                  <a:ext uri="{FF2B5EF4-FFF2-40B4-BE49-F238E27FC236}">
                    <a16:creationId xmlns:a16="http://schemas.microsoft.com/office/drawing/2014/main" id="{BAE9DADD-62EC-41DF-A4AD-03EE55B8F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5" cy="16"/>
              </a:xfrm>
              <a:custGeom>
                <a:avLst/>
                <a:gdLst>
                  <a:gd name="T0" fmla="*/ 0 w 469"/>
                  <a:gd name="T1" fmla="*/ 33 h 33"/>
                  <a:gd name="T2" fmla="*/ 42 w 469"/>
                  <a:gd name="T3" fmla="*/ 33 h 33"/>
                  <a:gd name="T4" fmla="*/ 83 w 469"/>
                  <a:gd name="T5" fmla="*/ 33 h 33"/>
                  <a:gd name="T6" fmla="*/ 121 w 469"/>
                  <a:gd name="T7" fmla="*/ 31 h 33"/>
                  <a:gd name="T8" fmla="*/ 161 w 469"/>
                  <a:gd name="T9" fmla="*/ 31 h 33"/>
                  <a:gd name="T10" fmla="*/ 198 w 469"/>
                  <a:gd name="T11" fmla="*/ 29 h 33"/>
                  <a:gd name="T12" fmla="*/ 235 w 469"/>
                  <a:gd name="T13" fmla="*/ 29 h 33"/>
                  <a:gd name="T14" fmla="*/ 269 w 469"/>
                  <a:gd name="T15" fmla="*/ 27 h 33"/>
                  <a:gd name="T16" fmla="*/ 302 w 469"/>
                  <a:gd name="T17" fmla="*/ 25 h 33"/>
                  <a:gd name="T18" fmla="*/ 333 w 469"/>
                  <a:gd name="T19" fmla="*/ 23 h 33"/>
                  <a:gd name="T20" fmla="*/ 360 w 469"/>
                  <a:gd name="T21" fmla="*/ 21 h 33"/>
                  <a:gd name="T22" fmla="*/ 385 w 469"/>
                  <a:gd name="T23" fmla="*/ 19 h 33"/>
                  <a:gd name="T24" fmla="*/ 406 w 469"/>
                  <a:gd name="T25" fmla="*/ 17 h 33"/>
                  <a:gd name="T26" fmla="*/ 425 w 469"/>
                  <a:gd name="T27" fmla="*/ 13 h 33"/>
                  <a:gd name="T28" fmla="*/ 440 w 469"/>
                  <a:gd name="T29" fmla="*/ 12 h 33"/>
                  <a:gd name="T30" fmla="*/ 454 w 469"/>
                  <a:gd name="T31" fmla="*/ 10 h 33"/>
                  <a:gd name="T32" fmla="*/ 461 w 469"/>
                  <a:gd name="T33" fmla="*/ 6 h 33"/>
                  <a:gd name="T34" fmla="*/ 467 w 469"/>
                  <a:gd name="T35" fmla="*/ 4 h 33"/>
                  <a:gd name="T36" fmla="*/ 469 w 469"/>
                  <a:gd name="T37" fmla="*/ 0 h 33"/>
                  <a:gd name="T38" fmla="*/ 463 w 469"/>
                  <a:gd name="T39" fmla="*/ 0 h 33"/>
                  <a:gd name="T40" fmla="*/ 461 w 469"/>
                  <a:gd name="T41" fmla="*/ 4 h 33"/>
                  <a:gd name="T42" fmla="*/ 456 w 469"/>
                  <a:gd name="T43" fmla="*/ 6 h 33"/>
                  <a:gd name="T44" fmla="*/ 448 w 469"/>
                  <a:gd name="T45" fmla="*/ 8 h 33"/>
                  <a:gd name="T46" fmla="*/ 435 w 469"/>
                  <a:gd name="T47" fmla="*/ 12 h 33"/>
                  <a:gd name="T48" fmla="*/ 419 w 469"/>
                  <a:gd name="T49" fmla="*/ 13 h 33"/>
                  <a:gd name="T50" fmla="*/ 402 w 469"/>
                  <a:gd name="T51" fmla="*/ 15 h 33"/>
                  <a:gd name="T52" fmla="*/ 379 w 469"/>
                  <a:gd name="T53" fmla="*/ 19 h 33"/>
                  <a:gd name="T54" fmla="*/ 356 w 469"/>
                  <a:gd name="T55" fmla="*/ 21 h 33"/>
                  <a:gd name="T56" fmla="*/ 327 w 469"/>
                  <a:gd name="T57" fmla="*/ 23 h 33"/>
                  <a:gd name="T58" fmla="*/ 298 w 469"/>
                  <a:gd name="T59" fmla="*/ 25 h 33"/>
                  <a:gd name="T60" fmla="*/ 265 w 469"/>
                  <a:gd name="T61" fmla="*/ 27 h 33"/>
                  <a:gd name="T62" fmla="*/ 233 w 469"/>
                  <a:gd name="T63" fmla="*/ 27 h 33"/>
                  <a:gd name="T64" fmla="*/ 196 w 469"/>
                  <a:gd name="T65" fmla="*/ 29 h 33"/>
                  <a:gd name="T66" fmla="*/ 159 w 469"/>
                  <a:gd name="T67" fmla="*/ 31 h 33"/>
                  <a:gd name="T68" fmla="*/ 121 w 469"/>
                  <a:gd name="T69" fmla="*/ 31 h 33"/>
                  <a:gd name="T70" fmla="*/ 81 w 469"/>
                  <a:gd name="T71" fmla="*/ 31 h 33"/>
                  <a:gd name="T72" fmla="*/ 40 w 469"/>
                  <a:gd name="T73" fmla="*/ 33 h 33"/>
                  <a:gd name="T74" fmla="*/ 0 w 469"/>
                  <a:gd name="T75" fmla="*/ 33 h 33"/>
                  <a:gd name="T76" fmla="*/ 0 w 469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9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1" y="31"/>
                    </a:lnTo>
                    <a:lnTo>
                      <a:pt x="161" y="31"/>
                    </a:lnTo>
                    <a:lnTo>
                      <a:pt x="198" y="29"/>
                    </a:lnTo>
                    <a:lnTo>
                      <a:pt x="235" y="29"/>
                    </a:lnTo>
                    <a:lnTo>
                      <a:pt x="269" y="27"/>
                    </a:lnTo>
                    <a:lnTo>
                      <a:pt x="302" y="25"/>
                    </a:lnTo>
                    <a:lnTo>
                      <a:pt x="333" y="23"/>
                    </a:lnTo>
                    <a:lnTo>
                      <a:pt x="360" y="21"/>
                    </a:lnTo>
                    <a:lnTo>
                      <a:pt x="385" y="19"/>
                    </a:lnTo>
                    <a:lnTo>
                      <a:pt x="406" y="17"/>
                    </a:lnTo>
                    <a:lnTo>
                      <a:pt x="425" y="13"/>
                    </a:lnTo>
                    <a:lnTo>
                      <a:pt x="440" y="12"/>
                    </a:lnTo>
                    <a:lnTo>
                      <a:pt x="454" y="10"/>
                    </a:lnTo>
                    <a:lnTo>
                      <a:pt x="461" y="6"/>
                    </a:lnTo>
                    <a:lnTo>
                      <a:pt x="467" y="4"/>
                    </a:lnTo>
                    <a:lnTo>
                      <a:pt x="469" y="0"/>
                    </a:lnTo>
                    <a:lnTo>
                      <a:pt x="463" y="0"/>
                    </a:lnTo>
                    <a:lnTo>
                      <a:pt x="461" y="4"/>
                    </a:lnTo>
                    <a:lnTo>
                      <a:pt x="456" y="6"/>
                    </a:lnTo>
                    <a:lnTo>
                      <a:pt x="448" y="8"/>
                    </a:lnTo>
                    <a:lnTo>
                      <a:pt x="435" y="12"/>
                    </a:lnTo>
                    <a:lnTo>
                      <a:pt x="419" y="13"/>
                    </a:lnTo>
                    <a:lnTo>
                      <a:pt x="402" y="15"/>
                    </a:lnTo>
                    <a:lnTo>
                      <a:pt x="379" y="19"/>
                    </a:lnTo>
                    <a:lnTo>
                      <a:pt x="356" y="21"/>
                    </a:lnTo>
                    <a:lnTo>
                      <a:pt x="327" y="23"/>
                    </a:lnTo>
                    <a:lnTo>
                      <a:pt x="298" y="25"/>
                    </a:lnTo>
                    <a:lnTo>
                      <a:pt x="265" y="27"/>
                    </a:lnTo>
                    <a:lnTo>
                      <a:pt x="233" y="27"/>
                    </a:lnTo>
                    <a:lnTo>
                      <a:pt x="196" y="29"/>
                    </a:lnTo>
                    <a:lnTo>
                      <a:pt x="159" y="31"/>
                    </a:lnTo>
                    <a:lnTo>
                      <a:pt x="121" y="31"/>
                    </a:lnTo>
                    <a:lnTo>
                      <a:pt x="81" y="31"/>
                    </a:lnTo>
                    <a:lnTo>
                      <a:pt x="40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08" name="Freeform 171">
                <a:extLst>
                  <a:ext uri="{FF2B5EF4-FFF2-40B4-BE49-F238E27FC236}">
                    <a16:creationId xmlns:a16="http://schemas.microsoft.com/office/drawing/2014/main" id="{68A5D97C-7BF5-458C-8B74-BC1C31907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2" cy="16"/>
              </a:xfrm>
              <a:custGeom>
                <a:avLst/>
                <a:gdLst>
                  <a:gd name="T0" fmla="*/ 0 w 463"/>
                  <a:gd name="T1" fmla="*/ 33 h 33"/>
                  <a:gd name="T2" fmla="*/ 40 w 463"/>
                  <a:gd name="T3" fmla="*/ 33 h 33"/>
                  <a:gd name="T4" fmla="*/ 81 w 463"/>
                  <a:gd name="T5" fmla="*/ 31 h 33"/>
                  <a:gd name="T6" fmla="*/ 121 w 463"/>
                  <a:gd name="T7" fmla="*/ 31 h 33"/>
                  <a:gd name="T8" fmla="*/ 159 w 463"/>
                  <a:gd name="T9" fmla="*/ 31 h 33"/>
                  <a:gd name="T10" fmla="*/ 196 w 463"/>
                  <a:gd name="T11" fmla="*/ 29 h 33"/>
                  <a:gd name="T12" fmla="*/ 233 w 463"/>
                  <a:gd name="T13" fmla="*/ 27 h 33"/>
                  <a:gd name="T14" fmla="*/ 265 w 463"/>
                  <a:gd name="T15" fmla="*/ 27 h 33"/>
                  <a:gd name="T16" fmla="*/ 298 w 463"/>
                  <a:gd name="T17" fmla="*/ 25 h 33"/>
                  <a:gd name="T18" fmla="*/ 327 w 463"/>
                  <a:gd name="T19" fmla="*/ 23 h 33"/>
                  <a:gd name="T20" fmla="*/ 356 w 463"/>
                  <a:gd name="T21" fmla="*/ 21 h 33"/>
                  <a:gd name="T22" fmla="*/ 379 w 463"/>
                  <a:gd name="T23" fmla="*/ 19 h 33"/>
                  <a:gd name="T24" fmla="*/ 402 w 463"/>
                  <a:gd name="T25" fmla="*/ 15 h 33"/>
                  <a:gd name="T26" fmla="*/ 419 w 463"/>
                  <a:gd name="T27" fmla="*/ 13 h 33"/>
                  <a:gd name="T28" fmla="*/ 435 w 463"/>
                  <a:gd name="T29" fmla="*/ 12 h 33"/>
                  <a:gd name="T30" fmla="*/ 448 w 463"/>
                  <a:gd name="T31" fmla="*/ 8 h 33"/>
                  <a:gd name="T32" fmla="*/ 456 w 463"/>
                  <a:gd name="T33" fmla="*/ 6 h 33"/>
                  <a:gd name="T34" fmla="*/ 461 w 463"/>
                  <a:gd name="T35" fmla="*/ 4 h 33"/>
                  <a:gd name="T36" fmla="*/ 463 w 463"/>
                  <a:gd name="T37" fmla="*/ 0 h 33"/>
                  <a:gd name="T38" fmla="*/ 458 w 463"/>
                  <a:gd name="T39" fmla="*/ 0 h 33"/>
                  <a:gd name="T40" fmla="*/ 456 w 463"/>
                  <a:gd name="T41" fmla="*/ 4 h 33"/>
                  <a:gd name="T42" fmla="*/ 450 w 463"/>
                  <a:gd name="T43" fmla="*/ 6 h 33"/>
                  <a:gd name="T44" fmla="*/ 442 w 463"/>
                  <a:gd name="T45" fmla="*/ 8 h 33"/>
                  <a:gd name="T46" fmla="*/ 431 w 463"/>
                  <a:gd name="T47" fmla="*/ 12 h 33"/>
                  <a:gd name="T48" fmla="*/ 415 w 463"/>
                  <a:gd name="T49" fmla="*/ 13 h 33"/>
                  <a:gd name="T50" fmla="*/ 396 w 463"/>
                  <a:gd name="T51" fmla="*/ 15 h 33"/>
                  <a:gd name="T52" fmla="*/ 375 w 463"/>
                  <a:gd name="T53" fmla="*/ 19 h 33"/>
                  <a:gd name="T54" fmla="*/ 350 w 463"/>
                  <a:gd name="T55" fmla="*/ 21 h 33"/>
                  <a:gd name="T56" fmla="*/ 323 w 463"/>
                  <a:gd name="T57" fmla="*/ 23 h 33"/>
                  <a:gd name="T58" fmla="*/ 294 w 463"/>
                  <a:gd name="T59" fmla="*/ 25 h 33"/>
                  <a:gd name="T60" fmla="*/ 263 w 463"/>
                  <a:gd name="T61" fmla="*/ 27 h 33"/>
                  <a:gd name="T62" fmla="*/ 229 w 463"/>
                  <a:gd name="T63" fmla="*/ 27 h 33"/>
                  <a:gd name="T64" fmla="*/ 194 w 463"/>
                  <a:gd name="T65" fmla="*/ 29 h 33"/>
                  <a:gd name="T66" fmla="*/ 158 w 463"/>
                  <a:gd name="T67" fmla="*/ 29 h 33"/>
                  <a:gd name="T68" fmla="*/ 119 w 463"/>
                  <a:gd name="T69" fmla="*/ 31 h 33"/>
                  <a:gd name="T70" fmla="*/ 81 w 463"/>
                  <a:gd name="T71" fmla="*/ 31 h 33"/>
                  <a:gd name="T72" fmla="*/ 40 w 463"/>
                  <a:gd name="T73" fmla="*/ 31 h 33"/>
                  <a:gd name="T74" fmla="*/ 0 w 463"/>
                  <a:gd name="T75" fmla="*/ 31 h 33"/>
                  <a:gd name="T76" fmla="*/ 0 w 463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3" h="33">
                    <a:moveTo>
                      <a:pt x="0" y="33"/>
                    </a:moveTo>
                    <a:lnTo>
                      <a:pt x="40" y="33"/>
                    </a:lnTo>
                    <a:lnTo>
                      <a:pt x="81" y="31"/>
                    </a:lnTo>
                    <a:lnTo>
                      <a:pt x="121" y="31"/>
                    </a:lnTo>
                    <a:lnTo>
                      <a:pt x="159" y="31"/>
                    </a:lnTo>
                    <a:lnTo>
                      <a:pt x="196" y="29"/>
                    </a:lnTo>
                    <a:lnTo>
                      <a:pt x="233" y="27"/>
                    </a:lnTo>
                    <a:lnTo>
                      <a:pt x="265" y="27"/>
                    </a:lnTo>
                    <a:lnTo>
                      <a:pt x="298" y="25"/>
                    </a:lnTo>
                    <a:lnTo>
                      <a:pt x="327" y="23"/>
                    </a:lnTo>
                    <a:lnTo>
                      <a:pt x="356" y="21"/>
                    </a:lnTo>
                    <a:lnTo>
                      <a:pt x="379" y="19"/>
                    </a:lnTo>
                    <a:lnTo>
                      <a:pt x="402" y="15"/>
                    </a:lnTo>
                    <a:lnTo>
                      <a:pt x="419" y="13"/>
                    </a:lnTo>
                    <a:lnTo>
                      <a:pt x="435" y="12"/>
                    </a:lnTo>
                    <a:lnTo>
                      <a:pt x="448" y="8"/>
                    </a:lnTo>
                    <a:lnTo>
                      <a:pt x="456" y="6"/>
                    </a:lnTo>
                    <a:lnTo>
                      <a:pt x="461" y="4"/>
                    </a:lnTo>
                    <a:lnTo>
                      <a:pt x="463" y="0"/>
                    </a:lnTo>
                    <a:lnTo>
                      <a:pt x="458" y="0"/>
                    </a:lnTo>
                    <a:lnTo>
                      <a:pt x="456" y="4"/>
                    </a:lnTo>
                    <a:lnTo>
                      <a:pt x="450" y="6"/>
                    </a:lnTo>
                    <a:lnTo>
                      <a:pt x="442" y="8"/>
                    </a:lnTo>
                    <a:lnTo>
                      <a:pt x="431" y="12"/>
                    </a:lnTo>
                    <a:lnTo>
                      <a:pt x="415" y="13"/>
                    </a:lnTo>
                    <a:lnTo>
                      <a:pt x="396" y="15"/>
                    </a:lnTo>
                    <a:lnTo>
                      <a:pt x="375" y="19"/>
                    </a:lnTo>
                    <a:lnTo>
                      <a:pt x="350" y="21"/>
                    </a:lnTo>
                    <a:lnTo>
                      <a:pt x="323" y="23"/>
                    </a:lnTo>
                    <a:lnTo>
                      <a:pt x="294" y="25"/>
                    </a:lnTo>
                    <a:lnTo>
                      <a:pt x="263" y="27"/>
                    </a:lnTo>
                    <a:lnTo>
                      <a:pt x="229" y="27"/>
                    </a:lnTo>
                    <a:lnTo>
                      <a:pt x="194" y="29"/>
                    </a:lnTo>
                    <a:lnTo>
                      <a:pt x="158" y="29"/>
                    </a:lnTo>
                    <a:lnTo>
                      <a:pt x="119" y="31"/>
                    </a:lnTo>
                    <a:lnTo>
                      <a:pt x="81" y="31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09" name="Freeform 172">
                <a:extLst>
                  <a:ext uri="{FF2B5EF4-FFF2-40B4-BE49-F238E27FC236}">
                    <a16:creationId xmlns:a16="http://schemas.microsoft.com/office/drawing/2014/main" id="{45A82C5C-7A6A-416C-B3D1-28E8CC275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9" cy="15"/>
              </a:xfrm>
              <a:custGeom>
                <a:avLst/>
                <a:gdLst>
                  <a:gd name="T0" fmla="*/ 0 w 458"/>
                  <a:gd name="T1" fmla="*/ 31 h 31"/>
                  <a:gd name="T2" fmla="*/ 40 w 458"/>
                  <a:gd name="T3" fmla="*/ 31 h 31"/>
                  <a:gd name="T4" fmla="*/ 81 w 458"/>
                  <a:gd name="T5" fmla="*/ 31 h 31"/>
                  <a:gd name="T6" fmla="*/ 119 w 458"/>
                  <a:gd name="T7" fmla="*/ 31 h 31"/>
                  <a:gd name="T8" fmla="*/ 158 w 458"/>
                  <a:gd name="T9" fmla="*/ 29 h 31"/>
                  <a:gd name="T10" fmla="*/ 194 w 458"/>
                  <a:gd name="T11" fmla="*/ 29 h 31"/>
                  <a:gd name="T12" fmla="*/ 229 w 458"/>
                  <a:gd name="T13" fmla="*/ 27 h 31"/>
                  <a:gd name="T14" fmla="*/ 263 w 458"/>
                  <a:gd name="T15" fmla="*/ 27 h 31"/>
                  <a:gd name="T16" fmla="*/ 294 w 458"/>
                  <a:gd name="T17" fmla="*/ 25 h 31"/>
                  <a:gd name="T18" fmla="*/ 323 w 458"/>
                  <a:gd name="T19" fmla="*/ 23 h 31"/>
                  <a:gd name="T20" fmla="*/ 350 w 458"/>
                  <a:gd name="T21" fmla="*/ 21 h 31"/>
                  <a:gd name="T22" fmla="*/ 375 w 458"/>
                  <a:gd name="T23" fmla="*/ 19 h 31"/>
                  <a:gd name="T24" fmla="*/ 396 w 458"/>
                  <a:gd name="T25" fmla="*/ 15 h 31"/>
                  <a:gd name="T26" fmla="*/ 415 w 458"/>
                  <a:gd name="T27" fmla="*/ 13 h 31"/>
                  <a:gd name="T28" fmla="*/ 431 w 458"/>
                  <a:gd name="T29" fmla="*/ 12 h 31"/>
                  <a:gd name="T30" fmla="*/ 442 w 458"/>
                  <a:gd name="T31" fmla="*/ 8 h 31"/>
                  <a:gd name="T32" fmla="*/ 450 w 458"/>
                  <a:gd name="T33" fmla="*/ 6 h 31"/>
                  <a:gd name="T34" fmla="*/ 456 w 458"/>
                  <a:gd name="T35" fmla="*/ 4 h 31"/>
                  <a:gd name="T36" fmla="*/ 458 w 458"/>
                  <a:gd name="T37" fmla="*/ 0 h 31"/>
                  <a:gd name="T38" fmla="*/ 452 w 458"/>
                  <a:gd name="T39" fmla="*/ 0 h 31"/>
                  <a:gd name="T40" fmla="*/ 450 w 458"/>
                  <a:gd name="T41" fmla="*/ 4 h 31"/>
                  <a:gd name="T42" fmla="*/ 444 w 458"/>
                  <a:gd name="T43" fmla="*/ 6 h 31"/>
                  <a:gd name="T44" fmla="*/ 435 w 458"/>
                  <a:gd name="T45" fmla="*/ 10 h 31"/>
                  <a:gd name="T46" fmla="*/ 421 w 458"/>
                  <a:gd name="T47" fmla="*/ 12 h 31"/>
                  <a:gd name="T48" fmla="*/ 404 w 458"/>
                  <a:gd name="T49" fmla="*/ 13 h 31"/>
                  <a:gd name="T50" fmla="*/ 385 w 458"/>
                  <a:gd name="T51" fmla="*/ 17 h 31"/>
                  <a:gd name="T52" fmla="*/ 361 w 458"/>
                  <a:gd name="T53" fmla="*/ 19 h 31"/>
                  <a:gd name="T54" fmla="*/ 335 w 458"/>
                  <a:gd name="T55" fmla="*/ 21 h 31"/>
                  <a:gd name="T56" fmla="*/ 304 w 458"/>
                  <a:gd name="T57" fmla="*/ 23 h 31"/>
                  <a:gd name="T58" fmla="*/ 273 w 458"/>
                  <a:gd name="T59" fmla="*/ 25 h 31"/>
                  <a:gd name="T60" fmla="*/ 238 w 458"/>
                  <a:gd name="T61" fmla="*/ 27 h 31"/>
                  <a:gd name="T62" fmla="*/ 202 w 458"/>
                  <a:gd name="T63" fmla="*/ 29 h 31"/>
                  <a:gd name="T64" fmla="*/ 163 w 458"/>
                  <a:gd name="T65" fmla="*/ 29 h 31"/>
                  <a:gd name="T66" fmla="*/ 125 w 458"/>
                  <a:gd name="T67" fmla="*/ 31 h 31"/>
                  <a:gd name="T68" fmla="*/ 84 w 458"/>
                  <a:gd name="T69" fmla="*/ 31 h 31"/>
                  <a:gd name="T70" fmla="*/ 42 w 458"/>
                  <a:gd name="T71" fmla="*/ 31 h 31"/>
                  <a:gd name="T72" fmla="*/ 0 w 458"/>
                  <a:gd name="T73" fmla="*/ 31 h 31"/>
                  <a:gd name="T74" fmla="*/ 0 w 458"/>
                  <a:gd name="T75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8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31"/>
                    </a:lnTo>
                    <a:lnTo>
                      <a:pt x="119" y="31"/>
                    </a:lnTo>
                    <a:lnTo>
                      <a:pt x="158" y="29"/>
                    </a:lnTo>
                    <a:lnTo>
                      <a:pt x="194" y="29"/>
                    </a:lnTo>
                    <a:lnTo>
                      <a:pt x="229" y="27"/>
                    </a:lnTo>
                    <a:lnTo>
                      <a:pt x="263" y="27"/>
                    </a:lnTo>
                    <a:lnTo>
                      <a:pt x="294" y="25"/>
                    </a:lnTo>
                    <a:lnTo>
                      <a:pt x="323" y="23"/>
                    </a:lnTo>
                    <a:lnTo>
                      <a:pt x="350" y="21"/>
                    </a:lnTo>
                    <a:lnTo>
                      <a:pt x="375" y="19"/>
                    </a:lnTo>
                    <a:lnTo>
                      <a:pt x="396" y="15"/>
                    </a:lnTo>
                    <a:lnTo>
                      <a:pt x="415" y="13"/>
                    </a:lnTo>
                    <a:lnTo>
                      <a:pt x="431" y="12"/>
                    </a:lnTo>
                    <a:lnTo>
                      <a:pt x="442" y="8"/>
                    </a:lnTo>
                    <a:lnTo>
                      <a:pt x="450" y="6"/>
                    </a:lnTo>
                    <a:lnTo>
                      <a:pt x="456" y="4"/>
                    </a:lnTo>
                    <a:lnTo>
                      <a:pt x="458" y="0"/>
                    </a:lnTo>
                    <a:lnTo>
                      <a:pt x="452" y="0"/>
                    </a:lnTo>
                    <a:lnTo>
                      <a:pt x="450" y="4"/>
                    </a:lnTo>
                    <a:lnTo>
                      <a:pt x="444" y="6"/>
                    </a:lnTo>
                    <a:lnTo>
                      <a:pt x="435" y="10"/>
                    </a:lnTo>
                    <a:lnTo>
                      <a:pt x="421" y="12"/>
                    </a:lnTo>
                    <a:lnTo>
                      <a:pt x="404" y="13"/>
                    </a:lnTo>
                    <a:lnTo>
                      <a:pt x="385" y="17"/>
                    </a:lnTo>
                    <a:lnTo>
                      <a:pt x="361" y="19"/>
                    </a:lnTo>
                    <a:lnTo>
                      <a:pt x="335" y="21"/>
                    </a:lnTo>
                    <a:lnTo>
                      <a:pt x="304" y="23"/>
                    </a:lnTo>
                    <a:lnTo>
                      <a:pt x="273" y="25"/>
                    </a:lnTo>
                    <a:lnTo>
                      <a:pt x="238" y="27"/>
                    </a:lnTo>
                    <a:lnTo>
                      <a:pt x="202" y="29"/>
                    </a:lnTo>
                    <a:lnTo>
                      <a:pt x="163" y="29"/>
                    </a:lnTo>
                    <a:lnTo>
                      <a:pt x="125" y="31"/>
                    </a:lnTo>
                    <a:lnTo>
                      <a:pt x="84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10" name="Freeform 173">
                <a:extLst>
                  <a:ext uri="{FF2B5EF4-FFF2-40B4-BE49-F238E27FC236}">
                    <a16:creationId xmlns:a16="http://schemas.microsoft.com/office/drawing/2014/main" id="{87E95FBB-E1CC-4DB1-AC85-0EEF0D2D45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6" cy="15"/>
              </a:xfrm>
              <a:custGeom>
                <a:avLst/>
                <a:gdLst>
                  <a:gd name="T0" fmla="*/ 0 w 452"/>
                  <a:gd name="T1" fmla="*/ 31 h 31"/>
                  <a:gd name="T2" fmla="*/ 42 w 452"/>
                  <a:gd name="T3" fmla="*/ 31 h 31"/>
                  <a:gd name="T4" fmla="*/ 84 w 452"/>
                  <a:gd name="T5" fmla="*/ 31 h 31"/>
                  <a:gd name="T6" fmla="*/ 125 w 452"/>
                  <a:gd name="T7" fmla="*/ 31 h 31"/>
                  <a:gd name="T8" fmla="*/ 163 w 452"/>
                  <a:gd name="T9" fmla="*/ 29 h 31"/>
                  <a:gd name="T10" fmla="*/ 202 w 452"/>
                  <a:gd name="T11" fmla="*/ 29 h 31"/>
                  <a:gd name="T12" fmla="*/ 238 w 452"/>
                  <a:gd name="T13" fmla="*/ 27 h 31"/>
                  <a:gd name="T14" fmla="*/ 273 w 452"/>
                  <a:gd name="T15" fmla="*/ 25 h 31"/>
                  <a:gd name="T16" fmla="*/ 304 w 452"/>
                  <a:gd name="T17" fmla="*/ 23 h 31"/>
                  <a:gd name="T18" fmla="*/ 335 w 452"/>
                  <a:gd name="T19" fmla="*/ 21 h 31"/>
                  <a:gd name="T20" fmla="*/ 361 w 452"/>
                  <a:gd name="T21" fmla="*/ 19 h 31"/>
                  <a:gd name="T22" fmla="*/ 385 w 452"/>
                  <a:gd name="T23" fmla="*/ 17 h 31"/>
                  <a:gd name="T24" fmla="*/ 404 w 452"/>
                  <a:gd name="T25" fmla="*/ 13 h 31"/>
                  <a:gd name="T26" fmla="*/ 421 w 452"/>
                  <a:gd name="T27" fmla="*/ 12 h 31"/>
                  <a:gd name="T28" fmla="*/ 435 w 452"/>
                  <a:gd name="T29" fmla="*/ 10 h 31"/>
                  <a:gd name="T30" fmla="*/ 444 w 452"/>
                  <a:gd name="T31" fmla="*/ 6 h 31"/>
                  <a:gd name="T32" fmla="*/ 450 w 452"/>
                  <a:gd name="T33" fmla="*/ 4 h 31"/>
                  <a:gd name="T34" fmla="*/ 452 w 452"/>
                  <a:gd name="T35" fmla="*/ 0 h 31"/>
                  <a:gd name="T36" fmla="*/ 446 w 452"/>
                  <a:gd name="T37" fmla="*/ 0 h 31"/>
                  <a:gd name="T38" fmla="*/ 444 w 452"/>
                  <a:gd name="T39" fmla="*/ 4 h 31"/>
                  <a:gd name="T40" fmla="*/ 438 w 452"/>
                  <a:gd name="T41" fmla="*/ 6 h 31"/>
                  <a:gd name="T42" fmla="*/ 429 w 452"/>
                  <a:gd name="T43" fmla="*/ 10 h 31"/>
                  <a:gd name="T44" fmla="*/ 415 w 452"/>
                  <a:gd name="T45" fmla="*/ 12 h 31"/>
                  <a:gd name="T46" fmla="*/ 400 w 452"/>
                  <a:gd name="T47" fmla="*/ 13 h 31"/>
                  <a:gd name="T48" fmla="*/ 379 w 452"/>
                  <a:gd name="T49" fmla="*/ 17 h 31"/>
                  <a:gd name="T50" fmla="*/ 356 w 452"/>
                  <a:gd name="T51" fmla="*/ 19 h 31"/>
                  <a:gd name="T52" fmla="*/ 329 w 452"/>
                  <a:gd name="T53" fmla="*/ 21 h 31"/>
                  <a:gd name="T54" fmla="*/ 300 w 452"/>
                  <a:gd name="T55" fmla="*/ 23 h 31"/>
                  <a:gd name="T56" fmla="*/ 269 w 452"/>
                  <a:gd name="T57" fmla="*/ 25 h 31"/>
                  <a:gd name="T58" fmla="*/ 235 w 452"/>
                  <a:gd name="T59" fmla="*/ 27 h 31"/>
                  <a:gd name="T60" fmla="*/ 200 w 452"/>
                  <a:gd name="T61" fmla="*/ 27 h 31"/>
                  <a:gd name="T62" fmla="*/ 161 w 452"/>
                  <a:gd name="T63" fmla="*/ 29 h 31"/>
                  <a:gd name="T64" fmla="*/ 123 w 452"/>
                  <a:gd name="T65" fmla="*/ 29 h 31"/>
                  <a:gd name="T66" fmla="*/ 83 w 452"/>
                  <a:gd name="T67" fmla="*/ 31 h 31"/>
                  <a:gd name="T68" fmla="*/ 42 w 452"/>
                  <a:gd name="T69" fmla="*/ 31 h 31"/>
                  <a:gd name="T70" fmla="*/ 0 w 452"/>
                  <a:gd name="T71" fmla="*/ 31 h 31"/>
                  <a:gd name="T72" fmla="*/ 0 w 452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52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4" y="31"/>
                    </a:lnTo>
                    <a:lnTo>
                      <a:pt x="125" y="31"/>
                    </a:lnTo>
                    <a:lnTo>
                      <a:pt x="163" y="29"/>
                    </a:lnTo>
                    <a:lnTo>
                      <a:pt x="202" y="29"/>
                    </a:lnTo>
                    <a:lnTo>
                      <a:pt x="238" y="27"/>
                    </a:lnTo>
                    <a:lnTo>
                      <a:pt x="273" y="25"/>
                    </a:lnTo>
                    <a:lnTo>
                      <a:pt x="304" y="23"/>
                    </a:lnTo>
                    <a:lnTo>
                      <a:pt x="335" y="21"/>
                    </a:lnTo>
                    <a:lnTo>
                      <a:pt x="361" y="19"/>
                    </a:lnTo>
                    <a:lnTo>
                      <a:pt x="385" y="17"/>
                    </a:lnTo>
                    <a:lnTo>
                      <a:pt x="404" y="13"/>
                    </a:lnTo>
                    <a:lnTo>
                      <a:pt x="421" y="12"/>
                    </a:lnTo>
                    <a:lnTo>
                      <a:pt x="435" y="10"/>
                    </a:lnTo>
                    <a:lnTo>
                      <a:pt x="444" y="6"/>
                    </a:lnTo>
                    <a:lnTo>
                      <a:pt x="450" y="4"/>
                    </a:lnTo>
                    <a:lnTo>
                      <a:pt x="452" y="0"/>
                    </a:lnTo>
                    <a:lnTo>
                      <a:pt x="446" y="0"/>
                    </a:lnTo>
                    <a:lnTo>
                      <a:pt x="444" y="4"/>
                    </a:lnTo>
                    <a:lnTo>
                      <a:pt x="438" y="6"/>
                    </a:lnTo>
                    <a:lnTo>
                      <a:pt x="429" y="10"/>
                    </a:lnTo>
                    <a:lnTo>
                      <a:pt x="415" y="12"/>
                    </a:lnTo>
                    <a:lnTo>
                      <a:pt x="400" y="13"/>
                    </a:lnTo>
                    <a:lnTo>
                      <a:pt x="379" y="17"/>
                    </a:lnTo>
                    <a:lnTo>
                      <a:pt x="356" y="19"/>
                    </a:lnTo>
                    <a:lnTo>
                      <a:pt x="329" y="21"/>
                    </a:lnTo>
                    <a:lnTo>
                      <a:pt x="300" y="23"/>
                    </a:lnTo>
                    <a:lnTo>
                      <a:pt x="269" y="25"/>
                    </a:lnTo>
                    <a:lnTo>
                      <a:pt x="235" y="27"/>
                    </a:lnTo>
                    <a:lnTo>
                      <a:pt x="200" y="27"/>
                    </a:lnTo>
                    <a:lnTo>
                      <a:pt x="161" y="29"/>
                    </a:lnTo>
                    <a:lnTo>
                      <a:pt x="123" y="29"/>
                    </a:lnTo>
                    <a:lnTo>
                      <a:pt x="83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11" name="Freeform 174">
                <a:extLst>
                  <a:ext uri="{FF2B5EF4-FFF2-40B4-BE49-F238E27FC236}">
                    <a16:creationId xmlns:a16="http://schemas.microsoft.com/office/drawing/2014/main" id="{80611FDA-41BD-45C5-BC89-273EAF7EF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3" cy="15"/>
              </a:xfrm>
              <a:custGeom>
                <a:avLst/>
                <a:gdLst>
                  <a:gd name="T0" fmla="*/ 0 w 446"/>
                  <a:gd name="T1" fmla="*/ 31 h 31"/>
                  <a:gd name="T2" fmla="*/ 42 w 446"/>
                  <a:gd name="T3" fmla="*/ 31 h 31"/>
                  <a:gd name="T4" fmla="*/ 83 w 446"/>
                  <a:gd name="T5" fmla="*/ 31 h 31"/>
                  <a:gd name="T6" fmla="*/ 123 w 446"/>
                  <a:gd name="T7" fmla="*/ 29 h 31"/>
                  <a:gd name="T8" fmla="*/ 161 w 446"/>
                  <a:gd name="T9" fmla="*/ 29 h 31"/>
                  <a:gd name="T10" fmla="*/ 200 w 446"/>
                  <a:gd name="T11" fmla="*/ 27 h 31"/>
                  <a:gd name="T12" fmla="*/ 235 w 446"/>
                  <a:gd name="T13" fmla="*/ 27 h 31"/>
                  <a:gd name="T14" fmla="*/ 269 w 446"/>
                  <a:gd name="T15" fmla="*/ 25 h 31"/>
                  <a:gd name="T16" fmla="*/ 300 w 446"/>
                  <a:gd name="T17" fmla="*/ 23 h 31"/>
                  <a:gd name="T18" fmla="*/ 329 w 446"/>
                  <a:gd name="T19" fmla="*/ 21 h 31"/>
                  <a:gd name="T20" fmla="*/ 356 w 446"/>
                  <a:gd name="T21" fmla="*/ 19 h 31"/>
                  <a:gd name="T22" fmla="*/ 379 w 446"/>
                  <a:gd name="T23" fmla="*/ 17 h 31"/>
                  <a:gd name="T24" fmla="*/ 400 w 446"/>
                  <a:gd name="T25" fmla="*/ 13 h 31"/>
                  <a:gd name="T26" fmla="*/ 415 w 446"/>
                  <a:gd name="T27" fmla="*/ 12 h 31"/>
                  <a:gd name="T28" fmla="*/ 429 w 446"/>
                  <a:gd name="T29" fmla="*/ 10 h 31"/>
                  <a:gd name="T30" fmla="*/ 438 w 446"/>
                  <a:gd name="T31" fmla="*/ 6 h 31"/>
                  <a:gd name="T32" fmla="*/ 444 w 446"/>
                  <a:gd name="T33" fmla="*/ 4 h 31"/>
                  <a:gd name="T34" fmla="*/ 446 w 446"/>
                  <a:gd name="T35" fmla="*/ 0 h 31"/>
                  <a:gd name="T36" fmla="*/ 440 w 446"/>
                  <a:gd name="T37" fmla="*/ 0 h 31"/>
                  <a:gd name="T38" fmla="*/ 438 w 446"/>
                  <a:gd name="T39" fmla="*/ 4 h 31"/>
                  <a:gd name="T40" fmla="*/ 433 w 446"/>
                  <a:gd name="T41" fmla="*/ 6 h 31"/>
                  <a:gd name="T42" fmla="*/ 423 w 446"/>
                  <a:gd name="T43" fmla="*/ 8 h 31"/>
                  <a:gd name="T44" fmla="*/ 410 w 446"/>
                  <a:gd name="T45" fmla="*/ 12 h 31"/>
                  <a:gd name="T46" fmla="*/ 394 w 446"/>
                  <a:gd name="T47" fmla="*/ 13 h 31"/>
                  <a:gd name="T48" fmla="*/ 375 w 446"/>
                  <a:gd name="T49" fmla="*/ 15 h 31"/>
                  <a:gd name="T50" fmla="*/ 352 w 446"/>
                  <a:gd name="T51" fmla="*/ 19 h 31"/>
                  <a:gd name="T52" fmla="*/ 325 w 446"/>
                  <a:gd name="T53" fmla="*/ 21 h 31"/>
                  <a:gd name="T54" fmla="*/ 296 w 446"/>
                  <a:gd name="T55" fmla="*/ 23 h 31"/>
                  <a:gd name="T56" fmla="*/ 265 w 446"/>
                  <a:gd name="T57" fmla="*/ 25 h 31"/>
                  <a:gd name="T58" fmla="*/ 233 w 446"/>
                  <a:gd name="T59" fmla="*/ 27 h 31"/>
                  <a:gd name="T60" fmla="*/ 196 w 446"/>
                  <a:gd name="T61" fmla="*/ 27 h 31"/>
                  <a:gd name="T62" fmla="*/ 159 w 446"/>
                  <a:gd name="T63" fmla="*/ 29 h 31"/>
                  <a:gd name="T64" fmla="*/ 121 w 446"/>
                  <a:gd name="T65" fmla="*/ 29 h 31"/>
                  <a:gd name="T66" fmla="*/ 81 w 446"/>
                  <a:gd name="T67" fmla="*/ 31 h 31"/>
                  <a:gd name="T68" fmla="*/ 42 w 446"/>
                  <a:gd name="T69" fmla="*/ 31 h 31"/>
                  <a:gd name="T70" fmla="*/ 0 w 446"/>
                  <a:gd name="T71" fmla="*/ 31 h 31"/>
                  <a:gd name="T72" fmla="*/ 0 w 446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6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3" y="31"/>
                    </a:lnTo>
                    <a:lnTo>
                      <a:pt x="123" y="29"/>
                    </a:lnTo>
                    <a:lnTo>
                      <a:pt x="161" y="29"/>
                    </a:lnTo>
                    <a:lnTo>
                      <a:pt x="200" y="27"/>
                    </a:lnTo>
                    <a:lnTo>
                      <a:pt x="235" y="27"/>
                    </a:lnTo>
                    <a:lnTo>
                      <a:pt x="269" y="25"/>
                    </a:lnTo>
                    <a:lnTo>
                      <a:pt x="300" y="23"/>
                    </a:lnTo>
                    <a:lnTo>
                      <a:pt x="329" y="21"/>
                    </a:lnTo>
                    <a:lnTo>
                      <a:pt x="356" y="19"/>
                    </a:lnTo>
                    <a:lnTo>
                      <a:pt x="379" y="17"/>
                    </a:lnTo>
                    <a:lnTo>
                      <a:pt x="400" y="13"/>
                    </a:lnTo>
                    <a:lnTo>
                      <a:pt x="415" y="12"/>
                    </a:lnTo>
                    <a:lnTo>
                      <a:pt x="429" y="10"/>
                    </a:lnTo>
                    <a:lnTo>
                      <a:pt x="438" y="6"/>
                    </a:lnTo>
                    <a:lnTo>
                      <a:pt x="444" y="4"/>
                    </a:lnTo>
                    <a:lnTo>
                      <a:pt x="446" y="0"/>
                    </a:lnTo>
                    <a:lnTo>
                      <a:pt x="440" y="0"/>
                    </a:lnTo>
                    <a:lnTo>
                      <a:pt x="438" y="4"/>
                    </a:lnTo>
                    <a:lnTo>
                      <a:pt x="433" y="6"/>
                    </a:lnTo>
                    <a:lnTo>
                      <a:pt x="423" y="8"/>
                    </a:lnTo>
                    <a:lnTo>
                      <a:pt x="410" y="12"/>
                    </a:lnTo>
                    <a:lnTo>
                      <a:pt x="394" y="13"/>
                    </a:lnTo>
                    <a:lnTo>
                      <a:pt x="375" y="15"/>
                    </a:lnTo>
                    <a:lnTo>
                      <a:pt x="352" y="19"/>
                    </a:lnTo>
                    <a:lnTo>
                      <a:pt x="325" y="21"/>
                    </a:lnTo>
                    <a:lnTo>
                      <a:pt x="296" y="23"/>
                    </a:lnTo>
                    <a:lnTo>
                      <a:pt x="265" y="25"/>
                    </a:lnTo>
                    <a:lnTo>
                      <a:pt x="233" y="27"/>
                    </a:lnTo>
                    <a:lnTo>
                      <a:pt x="196" y="27"/>
                    </a:lnTo>
                    <a:lnTo>
                      <a:pt x="159" y="29"/>
                    </a:lnTo>
                    <a:lnTo>
                      <a:pt x="121" y="29"/>
                    </a:lnTo>
                    <a:lnTo>
                      <a:pt x="81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12" name="Freeform 175">
                <a:extLst>
                  <a:ext uri="{FF2B5EF4-FFF2-40B4-BE49-F238E27FC236}">
                    <a16:creationId xmlns:a16="http://schemas.microsoft.com/office/drawing/2014/main" id="{7517AA6F-16EF-401B-BF3A-8595C55A98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0" cy="15"/>
              </a:xfrm>
              <a:custGeom>
                <a:avLst/>
                <a:gdLst>
                  <a:gd name="T0" fmla="*/ 0 w 440"/>
                  <a:gd name="T1" fmla="*/ 31 h 31"/>
                  <a:gd name="T2" fmla="*/ 42 w 440"/>
                  <a:gd name="T3" fmla="*/ 31 h 31"/>
                  <a:gd name="T4" fmla="*/ 81 w 440"/>
                  <a:gd name="T5" fmla="*/ 31 h 31"/>
                  <a:gd name="T6" fmla="*/ 121 w 440"/>
                  <a:gd name="T7" fmla="*/ 29 h 31"/>
                  <a:gd name="T8" fmla="*/ 159 w 440"/>
                  <a:gd name="T9" fmla="*/ 29 h 31"/>
                  <a:gd name="T10" fmla="*/ 196 w 440"/>
                  <a:gd name="T11" fmla="*/ 27 h 31"/>
                  <a:gd name="T12" fmla="*/ 233 w 440"/>
                  <a:gd name="T13" fmla="*/ 27 h 31"/>
                  <a:gd name="T14" fmla="*/ 265 w 440"/>
                  <a:gd name="T15" fmla="*/ 25 h 31"/>
                  <a:gd name="T16" fmla="*/ 296 w 440"/>
                  <a:gd name="T17" fmla="*/ 23 h 31"/>
                  <a:gd name="T18" fmla="*/ 325 w 440"/>
                  <a:gd name="T19" fmla="*/ 21 h 31"/>
                  <a:gd name="T20" fmla="*/ 352 w 440"/>
                  <a:gd name="T21" fmla="*/ 19 h 31"/>
                  <a:gd name="T22" fmla="*/ 375 w 440"/>
                  <a:gd name="T23" fmla="*/ 15 h 31"/>
                  <a:gd name="T24" fmla="*/ 394 w 440"/>
                  <a:gd name="T25" fmla="*/ 13 h 31"/>
                  <a:gd name="T26" fmla="*/ 410 w 440"/>
                  <a:gd name="T27" fmla="*/ 12 h 31"/>
                  <a:gd name="T28" fmla="*/ 423 w 440"/>
                  <a:gd name="T29" fmla="*/ 8 h 31"/>
                  <a:gd name="T30" fmla="*/ 433 w 440"/>
                  <a:gd name="T31" fmla="*/ 6 h 31"/>
                  <a:gd name="T32" fmla="*/ 438 w 440"/>
                  <a:gd name="T33" fmla="*/ 4 h 31"/>
                  <a:gd name="T34" fmla="*/ 440 w 440"/>
                  <a:gd name="T35" fmla="*/ 0 h 31"/>
                  <a:gd name="T36" fmla="*/ 435 w 440"/>
                  <a:gd name="T37" fmla="*/ 0 h 31"/>
                  <a:gd name="T38" fmla="*/ 433 w 440"/>
                  <a:gd name="T39" fmla="*/ 4 h 31"/>
                  <a:gd name="T40" fmla="*/ 427 w 440"/>
                  <a:gd name="T41" fmla="*/ 6 h 31"/>
                  <a:gd name="T42" fmla="*/ 417 w 440"/>
                  <a:gd name="T43" fmla="*/ 8 h 31"/>
                  <a:gd name="T44" fmla="*/ 406 w 440"/>
                  <a:gd name="T45" fmla="*/ 12 h 31"/>
                  <a:gd name="T46" fmla="*/ 388 w 440"/>
                  <a:gd name="T47" fmla="*/ 13 h 31"/>
                  <a:gd name="T48" fmla="*/ 369 w 440"/>
                  <a:gd name="T49" fmla="*/ 15 h 31"/>
                  <a:gd name="T50" fmla="*/ 346 w 440"/>
                  <a:gd name="T51" fmla="*/ 19 h 31"/>
                  <a:gd name="T52" fmla="*/ 321 w 440"/>
                  <a:gd name="T53" fmla="*/ 21 h 31"/>
                  <a:gd name="T54" fmla="*/ 292 w 440"/>
                  <a:gd name="T55" fmla="*/ 23 h 31"/>
                  <a:gd name="T56" fmla="*/ 261 w 440"/>
                  <a:gd name="T57" fmla="*/ 25 h 31"/>
                  <a:gd name="T58" fmla="*/ 229 w 440"/>
                  <a:gd name="T59" fmla="*/ 25 h 31"/>
                  <a:gd name="T60" fmla="*/ 194 w 440"/>
                  <a:gd name="T61" fmla="*/ 27 h 31"/>
                  <a:gd name="T62" fmla="*/ 158 w 440"/>
                  <a:gd name="T63" fmla="*/ 29 h 31"/>
                  <a:gd name="T64" fmla="*/ 119 w 440"/>
                  <a:gd name="T65" fmla="*/ 29 h 31"/>
                  <a:gd name="T66" fmla="*/ 81 w 440"/>
                  <a:gd name="T67" fmla="*/ 29 h 31"/>
                  <a:gd name="T68" fmla="*/ 40 w 440"/>
                  <a:gd name="T69" fmla="*/ 31 h 31"/>
                  <a:gd name="T70" fmla="*/ 0 w 440"/>
                  <a:gd name="T71" fmla="*/ 31 h 31"/>
                  <a:gd name="T72" fmla="*/ 0 w 440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0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1" y="31"/>
                    </a:lnTo>
                    <a:lnTo>
                      <a:pt x="121" y="29"/>
                    </a:lnTo>
                    <a:lnTo>
                      <a:pt x="159" y="29"/>
                    </a:lnTo>
                    <a:lnTo>
                      <a:pt x="196" y="27"/>
                    </a:lnTo>
                    <a:lnTo>
                      <a:pt x="233" y="27"/>
                    </a:lnTo>
                    <a:lnTo>
                      <a:pt x="265" y="25"/>
                    </a:lnTo>
                    <a:lnTo>
                      <a:pt x="296" y="23"/>
                    </a:lnTo>
                    <a:lnTo>
                      <a:pt x="325" y="21"/>
                    </a:lnTo>
                    <a:lnTo>
                      <a:pt x="352" y="19"/>
                    </a:lnTo>
                    <a:lnTo>
                      <a:pt x="375" y="15"/>
                    </a:lnTo>
                    <a:lnTo>
                      <a:pt x="394" y="13"/>
                    </a:lnTo>
                    <a:lnTo>
                      <a:pt x="410" y="12"/>
                    </a:lnTo>
                    <a:lnTo>
                      <a:pt x="423" y="8"/>
                    </a:lnTo>
                    <a:lnTo>
                      <a:pt x="433" y="6"/>
                    </a:lnTo>
                    <a:lnTo>
                      <a:pt x="438" y="4"/>
                    </a:lnTo>
                    <a:lnTo>
                      <a:pt x="440" y="0"/>
                    </a:lnTo>
                    <a:lnTo>
                      <a:pt x="435" y="0"/>
                    </a:lnTo>
                    <a:lnTo>
                      <a:pt x="433" y="4"/>
                    </a:lnTo>
                    <a:lnTo>
                      <a:pt x="427" y="6"/>
                    </a:lnTo>
                    <a:lnTo>
                      <a:pt x="417" y="8"/>
                    </a:lnTo>
                    <a:lnTo>
                      <a:pt x="406" y="12"/>
                    </a:lnTo>
                    <a:lnTo>
                      <a:pt x="388" y="13"/>
                    </a:lnTo>
                    <a:lnTo>
                      <a:pt x="369" y="15"/>
                    </a:lnTo>
                    <a:lnTo>
                      <a:pt x="346" y="19"/>
                    </a:lnTo>
                    <a:lnTo>
                      <a:pt x="321" y="21"/>
                    </a:lnTo>
                    <a:lnTo>
                      <a:pt x="292" y="23"/>
                    </a:lnTo>
                    <a:lnTo>
                      <a:pt x="261" y="25"/>
                    </a:lnTo>
                    <a:lnTo>
                      <a:pt x="229" y="25"/>
                    </a:lnTo>
                    <a:lnTo>
                      <a:pt x="194" y="27"/>
                    </a:lnTo>
                    <a:lnTo>
                      <a:pt x="158" y="29"/>
                    </a:lnTo>
                    <a:lnTo>
                      <a:pt x="119" y="29"/>
                    </a:lnTo>
                    <a:lnTo>
                      <a:pt x="81" y="29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8B8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13" name="Freeform 176">
                <a:extLst>
                  <a:ext uri="{FF2B5EF4-FFF2-40B4-BE49-F238E27FC236}">
                    <a16:creationId xmlns:a16="http://schemas.microsoft.com/office/drawing/2014/main" id="{4F2489FF-A9D2-4A93-BB73-D4DB341A3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7" cy="15"/>
              </a:xfrm>
              <a:custGeom>
                <a:avLst/>
                <a:gdLst>
                  <a:gd name="T0" fmla="*/ 0 w 435"/>
                  <a:gd name="T1" fmla="*/ 31 h 31"/>
                  <a:gd name="T2" fmla="*/ 40 w 435"/>
                  <a:gd name="T3" fmla="*/ 31 h 31"/>
                  <a:gd name="T4" fmla="*/ 81 w 435"/>
                  <a:gd name="T5" fmla="*/ 29 h 31"/>
                  <a:gd name="T6" fmla="*/ 119 w 435"/>
                  <a:gd name="T7" fmla="*/ 29 h 31"/>
                  <a:gd name="T8" fmla="*/ 158 w 435"/>
                  <a:gd name="T9" fmla="*/ 29 h 31"/>
                  <a:gd name="T10" fmla="*/ 194 w 435"/>
                  <a:gd name="T11" fmla="*/ 27 h 31"/>
                  <a:gd name="T12" fmla="*/ 229 w 435"/>
                  <a:gd name="T13" fmla="*/ 25 h 31"/>
                  <a:gd name="T14" fmla="*/ 261 w 435"/>
                  <a:gd name="T15" fmla="*/ 25 h 31"/>
                  <a:gd name="T16" fmla="*/ 292 w 435"/>
                  <a:gd name="T17" fmla="*/ 23 h 31"/>
                  <a:gd name="T18" fmla="*/ 321 w 435"/>
                  <a:gd name="T19" fmla="*/ 21 h 31"/>
                  <a:gd name="T20" fmla="*/ 346 w 435"/>
                  <a:gd name="T21" fmla="*/ 19 h 31"/>
                  <a:gd name="T22" fmla="*/ 369 w 435"/>
                  <a:gd name="T23" fmla="*/ 15 h 31"/>
                  <a:gd name="T24" fmla="*/ 388 w 435"/>
                  <a:gd name="T25" fmla="*/ 13 h 31"/>
                  <a:gd name="T26" fmla="*/ 406 w 435"/>
                  <a:gd name="T27" fmla="*/ 12 h 31"/>
                  <a:gd name="T28" fmla="*/ 417 w 435"/>
                  <a:gd name="T29" fmla="*/ 8 h 31"/>
                  <a:gd name="T30" fmla="*/ 427 w 435"/>
                  <a:gd name="T31" fmla="*/ 6 h 31"/>
                  <a:gd name="T32" fmla="*/ 433 w 435"/>
                  <a:gd name="T33" fmla="*/ 4 h 31"/>
                  <a:gd name="T34" fmla="*/ 435 w 435"/>
                  <a:gd name="T35" fmla="*/ 0 h 31"/>
                  <a:gd name="T36" fmla="*/ 429 w 435"/>
                  <a:gd name="T37" fmla="*/ 0 h 31"/>
                  <a:gd name="T38" fmla="*/ 427 w 435"/>
                  <a:gd name="T39" fmla="*/ 4 h 31"/>
                  <a:gd name="T40" fmla="*/ 421 w 435"/>
                  <a:gd name="T41" fmla="*/ 6 h 31"/>
                  <a:gd name="T42" fmla="*/ 411 w 435"/>
                  <a:gd name="T43" fmla="*/ 8 h 31"/>
                  <a:gd name="T44" fmla="*/ 400 w 435"/>
                  <a:gd name="T45" fmla="*/ 12 h 31"/>
                  <a:gd name="T46" fmla="*/ 385 w 435"/>
                  <a:gd name="T47" fmla="*/ 13 h 31"/>
                  <a:gd name="T48" fmla="*/ 365 w 435"/>
                  <a:gd name="T49" fmla="*/ 15 h 31"/>
                  <a:gd name="T50" fmla="*/ 342 w 435"/>
                  <a:gd name="T51" fmla="*/ 17 h 31"/>
                  <a:gd name="T52" fmla="*/ 317 w 435"/>
                  <a:gd name="T53" fmla="*/ 19 h 31"/>
                  <a:gd name="T54" fmla="*/ 288 w 435"/>
                  <a:gd name="T55" fmla="*/ 21 h 31"/>
                  <a:gd name="T56" fmla="*/ 258 w 435"/>
                  <a:gd name="T57" fmla="*/ 23 h 31"/>
                  <a:gd name="T58" fmla="*/ 227 w 435"/>
                  <a:gd name="T59" fmla="*/ 25 h 31"/>
                  <a:gd name="T60" fmla="*/ 192 w 435"/>
                  <a:gd name="T61" fmla="*/ 27 h 31"/>
                  <a:gd name="T62" fmla="*/ 156 w 435"/>
                  <a:gd name="T63" fmla="*/ 27 h 31"/>
                  <a:gd name="T64" fmla="*/ 117 w 435"/>
                  <a:gd name="T65" fmla="*/ 29 h 31"/>
                  <a:gd name="T66" fmla="*/ 79 w 435"/>
                  <a:gd name="T67" fmla="*/ 29 h 31"/>
                  <a:gd name="T68" fmla="*/ 40 w 435"/>
                  <a:gd name="T69" fmla="*/ 29 h 31"/>
                  <a:gd name="T70" fmla="*/ 0 w 435"/>
                  <a:gd name="T71" fmla="*/ 29 h 31"/>
                  <a:gd name="T72" fmla="*/ 0 w 435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5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29"/>
                    </a:lnTo>
                    <a:lnTo>
                      <a:pt x="119" y="29"/>
                    </a:lnTo>
                    <a:lnTo>
                      <a:pt x="158" y="29"/>
                    </a:lnTo>
                    <a:lnTo>
                      <a:pt x="194" y="27"/>
                    </a:lnTo>
                    <a:lnTo>
                      <a:pt x="229" y="25"/>
                    </a:lnTo>
                    <a:lnTo>
                      <a:pt x="261" y="25"/>
                    </a:lnTo>
                    <a:lnTo>
                      <a:pt x="292" y="23"/>
                    </a:lnTo>
                    <a:lnTo>
                      <a:pt x="321" y="21"/>
                    </a:lnTo>
                    <a:lnTo>
                      <a:pt x="346" y="19"/>
                    </a:lnTo>
                    <a:lnTo>
                      <a:pt x="369" y="15"/>
                    </a:lnTo>
                    <a:lnTo>
                      <a:pt x="388" y="13"/>
                    </a:lnTo>
                    <a:lnTo>
                      <a:pt x="406" y="12"/>
                    </a:lnTo>
                    <a:lnTo>
                      <a:pt x="417" y="8"/>
                    </a:lnTo>
                    <a:lnTo>
                      <a:pt x="427" y="6"/>
                    </a:lnTo>
                    <a:lnTo>
                      <a:pt x="433" y="4"/>
                    </a:lnTo>
                    <a:lnTo>
                      <a:pt x="435" y="0"/>
                    </a:lnTo>
                    <a:lnTo>
                      <a:pt x="429" y="0"/>
                    </a:lnTo>
                    <a:lnTo>
                      <a:pt x="427" y="4"/>
                    </a:lnTo>
                    <a:lnTo>
                      <a:pt x="421" y="6"/>
                    </a:lnTo>
                    <a:lnTo>
                      <a:pt x="411" y="8"/>
                    </a:lnTo>
                    <a:lnTo>
                      <a:pt x="400" y="12"/>
                    </a:lnTo>
                    <a:lnTo>
                      <a:pt x="385" y="13"/>
                    </a:lnTo>
                    <a:lnTo>
                      <a:pt x="365" y="15"/>
                    </a:lnTo>
                    <a:lnTo>
                      <a:pt x="342" y="17"/>
                    </a:lnTo>
                    <a:lnTo>
                      <a:pt x="317" y="19"/>
                    </a:lnTo>
                    <a:lnTo>
                      <a:pt x="288" y="21"/>
                    </a:lnTo>
                    <a:lnTo>
                      <a:pt x="258" y="23"/>
                    </a:lnTo>
                    <a:lnTo>
                      <a:pt x="227" y="25"/>
                    </a:lnTo>
                    <a:lnTo>
                      <a:pt x="192" y="27"/>
                    </a:lnTo>
                    <a:lnTo>
                      <a:pt x="156" y="27"/>
                    </a:lnTo>
                    <a:lnTo>
                      <a:pt x="117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14" name="Freeform 177">
                <a:extLst>
                  <a:ext uri="{FF2B5EF4-FFF2-40B4-BE49-F238E27FC236}">
                    <a16:creationId xmlns:a16="http://schemas.microsoft.com/office/drawing/2014/main" id="{6A4B653C-E33F-4D1F-8C36-F53D1ADB8B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4" cy="14"/>
              </a:xfrm>
              <a:custGeom>
                <a:avLst/>
                <a:gdLst>
                  <a:gd name="T0" fmla="*/ 0 w 429"/>
                  <a:gd name="T1" fmla="*/ 29 h 29"/>
                  <a:gd name="T2" fmla="*/ 40 w 429"/>
                  <a:gd name="T3" fmla="*/ 29 h 29"/>
                  <a:gd name="T4" fmla="*/ 79 w 429"/>
                  <a:gd name="T5" fmla="*/ 29 h 29"/>
                  <a:gd name="T6" fmla="*/ 117 w 429"/>
                  <a:gd name="T7" fmla="*/ 29 h 29"/>
                  <a:gd name="T8" fmla="*/ 156 w 429"/>
                  <a:gd name="T9" fmla="*/ 27 h 29"/>
                  <a:gd name="T10" fmla="*/ 192 w 429"/>
                  <a:gd name="T11" fmla="*/ 27 h 29"/>
                  <a:gd name="T12" fmla="*/ 227 w 429"/>
                  <a:gd name="T13" fmla="*/ 25 h 29"/>
                  <a:gd name="T14" fmla="*/ 258 w 429"/>
                  <a:gd name="T15" fmla="*/ 23 h 29"/>
                  <a:gd name="T16" fmla="*/ 288 w 429"/>
                  <a:gd name="T17" fmla="*/ 21 h 29"/>
                  <a:gd name="T18" fmla="*/ 317 w 429"/>
                  <a:gd name="T19" fmla="*/ 19 h 29"/>
                  <a:gd name="T20" fmla="*/ 342 w 429"/>
                  <a:gd name="T21" fmla="*/ 17 h 29"/>
                  <a:gd name="T22" fmla="*/ 365 w 429"/>
                  <a:gd name="T23" fmla="*/ 15 h 29"/>
                  <a:gd name="T24" fmla="*/ 385 w 429"/>
                  <a:gd name="T25" fmla="*/ 13 h 29"/>
                  <a:gd name="T26" fmla="*/ 400 w 429"/>
                  <a:gd name="T27" fmla="*/ 12 h 29"/>
                  <a:gd name="T28" fmla="*/ 411 w 429"/>
                  <a:gd name="T29" fmla="*/ 8 h 29"/>
                  <a:gd name="T30" fmla="*/ 421 w 429"/>
                  <a:gd name="T31" fmla="*/ 6 h 29"/>
                  <a:gd name="T32" fmla="*/ 427 w 429"/>
                  <a:gd name="T33" fmla="*/ 4 h 29"/>
                  <a:gd name="T34" fmla="*/ 429 w 429"/>
                  <a:gd name="T35" fmla="*/ 0 h 29"/>
                  <a:gd name="T36" fmla="*/ 423 w 429"/>
                  <a:gd name="T37" fmla="*/ 0 h 29"/>
                  <a:gd name="T38" fmla="*/ 421 w 429"/>
                  <a:gd name="T39" fmla="*/ 4 h 29"/>
                  <a:gd name="T40" fmla="*/ 415 w 429"/>
                  <a:gd name="T41" fmla="*/ 6 h 29"/>
                  <a:gd name="T42" fmla="*/ 406 w 429"/>
                  <a:gd name="T43" fmla="*/ 8 h 29"/>
                  <a:gd name="T44" fmla="*/ 394 w 429"/>
                  <a:gd name="T45" fmla="*/ 12 h 29"/>
                  <a:gd name="T46" fmla="*/ 379 w 429"/>
                  <a:gd name="T47" fmla="*/ 13 h 29"/>
                  <a:gd name="T48" fmla="*/ 360 w 429"/>
                  <a:gd name="T49" fmla="*/ 15 h 29"/>
                  <a:gd name="T50" fmla="*/ 338 w 429"/>
                  <a:gd name="T51" fmla="*/ 17 h 29"/>
                  <a:gd name="T52" fmla="*/ 313 w 429"/>
                  <a:gd name="T53" fmla="*/ 19 h 29"/>
                  <a:gd name="T54" fmla="*/ 285 w 429"/>
                  <a:gd name="T55" fmla="*/ 21 h 29"/>
                  <a:gd name="T56" fmla="*/ 256 w 429"/>
                  <a:gd name="T57" fmla="*/ 23 h 29"/>
                  <a:gd name="T58" fmla="*/ 223 w 429"/>
                  <a:gd name="T59" fmla="*/ 25 h 29"/>
                  <a:gd name="T60" fmla="*/ 188 w 429"/>
                  <a:gd name="T61" fmla="*/ 27 h 29"/>
                  <a:gd name="T62" fmla="*/ 154 w 429"/>
                  <a:gd name="T63" fmla="*/ 27 h 29"/>
                  <a:gd name="T64" fmla="*/ 115 w 429"/>
                  <a:gd name="T65" fmla="*/ 29 h 29"/>
                  <a:gd name="T66" fmla="*/ 79 w 429"/>
                  <a:gd name="T67" fmla="*/ 29 h 29"/>
                  <a:gd name="T68" fmla="*/ 40 w 429"/>
                  <a:gd name="T69" fmla="*/ 29 h 29"/>
                  <a:gd name="T70" fmla="*/ 0 w 429"/>
                  <a:gd name="T71" fmla="*/ 29 h 29"/>
                  <a:gd name="T72" fmla="*/ 0 w 429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9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7" y="29"/>
                    </a:lnTo>
                    <a:lnTo>
                      <a:pt x="156" y="27"/>
                    </a:lnTo>
                    <a:lnTo>
                      <a:pt x="192" y="27"/>
                    </a:lnTo>
                    <a:lnTo>
                      <a:pt x="227" y="25"/>
                    </a:lnTo>
                    <a:lnTo>
                      <a:pt x="258" y="23"/>
                    </a:lnTo>
                    <a:lnTo>
                      <a:pt x="288" y="21"/>
                    </a:lnTo>
                    <a:lnTo>
                      <a:pt x="317" y="19"/>
                    </a:lnTo>
                    <a:lnTo>
                      <a:pt x="342" y="17"/>
                    </a:lnTo>
                    <a:lnTo>
                      <a:pt x="365" y="15"/>
                    </a:lnTo>
                    <a:lnTo>
                      <a:pt x="385" y="13"/>
                    </a:lnTo>
                    <a:lnTo>
                      <a:pt x="400" y="12"/>
                    </a:lnTo>
                    <a:lnTo>
                      <a:pt x="411" y="8"/>
                    </a:lnTo>
                    <a:lnTo>
                      <a:pt x="421" y="6"/>
                    </a:lnTo>
                    <a:lnTo>
                      <a:pt x="427" y="4"/>
                    </a:lnTo>
                    <a:lnTo>
                      <a:pt x="429" y="0"/>
                    </a:lnTo>
                    <a:lnTo>
                      <a:pt x="423" y="0"/>
                    </a:lnTo>
                    <a:lnTo>
                      <a:pt x="421" y="4"/>
                    </a:lnTo>
                    <a:lnTo>
                      <a:pt x="415" y="6"/>
                    </a:lnTo>
                    <a:lnTo>
                      <a:pt x="406" y="8"/>
                    </a:lnTo>
                    <a:lnTo>
                      <a:pt x="394" y="12"/>
                    </a:lnTo>
                    <a:lnTo>
                      <a:pt x="379" y="13"/>
                    </a:lnTo>
                    <a:lnTo>
                      <a:pt x="360" y="15"/>
                    </a:lnTo>
                    <a:lnTo>
                      <a:pt x="338" y="17"/>
                    </a:lnTo>
                    <a:lnTo>
                      <a:pt x="313" y="19"/>
                    </a:lnTo>
                    <a:lnTo>
                      <a:pt x="285" y="21"/>
                    </a:lnTo>
                    <a:lnTo>
                      <a:pt x="256" y="23"/>
                    </a:lnTo>
                    <a:lnTo>
                      <a:pt x="223" y="25"/>
                    </a:lnTo>
                    <a:lnTo>
                      <a:pt x="188" y="27"/>
                    </a:lnTo>
                    <a:lnTo>
                      <a:pt x="154" y="27"/>
                    </a:lnTo>
                    <a:lnTo>
                      <a:pt x="115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15" name="Freeform 178">
                <a:extLst>
                  <a:ext uri="{FF2B5EF4-FFF2-40B4-BE49-F238E27FC236}">
                    <a16:creationId xmlns:a16="http://schemas.microsoft.com/office/drawing/2014/main" id="{3D5D6292-BF8B-481E-BDB8-D4A68B9DF9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2" cy="14"/>
              </a:xfrm>
              <a:custGeom>
                <a:avLst/>
                <a:gdLst>
                  <a:gd name="T0" fmla="*/ 0 w 423"/>
                  <a:gd name="T1" fmla="*/ 29 h 29"/>
                  <a:gd name="T2" fmla="*/ 40 w 423"/>
                  <a:gd name="T3" fmla="*/ 29 h 29"/>
                  <a:gd name="T4" fmla="*/ 79 w 423"/>
                  <a:gd name="T5" fmla="*/ 29 h 29"/>
                  <a:gd name="T6" fmla="*/ 115 w 423"/>
                  <a:gd name="T7" fmla="*/ 29 h 29"/>
                  <a:gd name="T8" fmla="*/ 154 w 423"/>
                  <a:gd name="T9" fmla="*/ 27 h 29"/>
                  <a:gd name="T10" fmla="*/ 188 w 423"/>
                  <a:gd name="T11" fmla="*/ 27 h 29"/>
                  <a:gd name="T12" fmla="*/ 223 w 423"/>
                  <a:gd name="T13" fmla="*/ 25 h 29"/>
                  <a:gd name="T14" fmla="*/ 256 w 423"/>
                  <a:gd name="T15" fmla="*/ 23 h 29"/>
                  <a:gd name="T16" fmla="*/ 285 w 423"/>
                  <a:gd name="T17" fmla="*/ 21 h 29"/>
                  <a:gd name="T18" fmla="*/ 313 w 423"/>
                  <a:gd name="T19" fmla="*/ 19 h 29"/>
                  <a:gd name="T20" fmla="*/ 338 w 423"/>
                  <a:gd name="T21" fmla="*/ 17 h 29"/>
                  <a:gd name="T22" fmla="*/ 360 w 423"/>
                  <a:gd name="T23" fmla="*/ 15 h 29"/>
                  <a:gd name="T24" fmla="*/ 379 w 423"/>
                  <a:gd name="T25" fmla="*/ 13 h 29"/>
                  <a:gd name="T26" fmla="*/ 394 w 423"/>
                  <a:gd name="T27" fmla="*/ 12 h 29"/>
                  <a:gd name="T28" fmla="*/ 406 w 423"/>
                  <a:gd name="T29" fmla="*/ 8 h 29"/>
                  <a:gd name="T30" fmla="*/ 415 w 423"/>
                  <a:gd name="T31" fmla="*/ 6 h 29"/>
                  <a:gd name="T32" fmla="*/ 421 w 423"/>
                  <a:gd name="T33" fmla="*/ 4 h 29"/>
                  <a:gd name="T34" fmla="*/ 423 w 423"/>
                  <a:gd name="T35" fmla="*/ 0 h 29"/>
                  <a:gd name="T36" fmla="*/ 417 w 423"/>
                  <a:gd name="T37" fmla="*/ 0 h 29"/>
                  <a:gd name="T38" fmla="*/ 415 w 423"/>
                  <a:gd name="T39" fmla="*/ 4 h 29"/>
                  <a:gd name="T40" fmla="*/ 410 w 423"/>
                  <a:gd name="T41" fmla="*/ 6 h 29"/>
                  <a:gd name="T42" fmla="*/ 402 w 423"/>
                  <a:gd name="T43" fmla="*/ 8 h 29"/>
                  <a:gd name="T44" fmla="*/ 388 w 423"/>
                  <a:gd name="T45" fmla="*/ 12 h 29"/>
                  <a:gd name="T46" fmla="*/ 373 w 423"/>
                  <a:gd name="T47" fmla="*/ 13 h 29"/>
                  <a:gd name="T48" fmla="*/ 354 w 423"/>
                  <a:gd name="T49" fmla="*/ 15 h 29"/>
                  <a:gd name="T50" fmla="*/ 333 w 423"/>
                  <a:gd name="T51" fmla="*/ 17 h 29"/>
                  <a:gd name="T52" fmla="*/ 308 w 423"/>
                  <a:gd name="T53" fmla="*/ 19 h 29"/>
                  <a:gd name="T54" fmla="*/ 281 w 423"/>
                  <a:gd name="T55" fmla="*/ 21 h 29"/>
                  <a:gd name="T56" fmla="*/ 252 w 423"/>
                  <a:gd name="T57" fmla="*/ 23 h 29"/>
                  <a:gd name="T58" fmla="*/ 219 w 423"/>
                  <a:gd name="T59" fmla="*/ 25 h 29"/>
                  <a:gd name="T60" fmla="*/ 186 w 423"/>
                  <a:gd name="T61" fmla="*/ 25 h 29"/>
                  <a:gd name="T62" fmla="*/ 152 w 423"/>
                  <a:gd name="T63" fmla="*/ 27 h 29"/>
                  <a:gd name="T64" fmla="*/ 115 w 423"/>
                  <a:gd name="T65" fmla="*/ 27 h 29"/>
                  <a:gd name="T66" fmla="*/ 77 w 423"/>
                  <a:gd name="T67" fmla="*/ 29 h 29"/>
                  <a:gd name="T68" fmla="*/ 38 w 423"/>
                  <a:gd name="T69" fmla="*/ 29 h 29"/>
                  <a:gd name="T70" fmla="*/ 0 w 423"/>
                  <a:gd name="T71" fmla="*/ 29 h 29"/>
                  <a:gd name="T72" fmla="*/ 0 w 423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3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5" y="29"/>
                    </a:lnTo>
                    <a:lnTo>
                      <a:pt x="154" y="27"/>
                    </a:lnTo>
                    <a:lnTo>
                      <a:pt x="188" y="27"/>
                    </a:lnTo>
                    <a:lnTo>
                      <a:pt x="223" y="25"/>
                    </a:lnTo>
                    <a:lnTo>
                      <a:pt x="256" y="23"/>
                    </a:lnTo>
                    <a:lnTo>
                      <a:pt x="285" y="21"/>
                    </a:lnTo>
                    <a:lnTo>
                      <a:pt x="313" y="19"/>
                    </a:lnTo>
                    <a:lnTo>
                      <a:pt x="338" y="17"/>
                    </a:lnTo>
                    <a:lnTo>
                      <a:pt x="360" y="15"/>
                    </a:lnTo>
                    <a:lnTo>
                      <a:pt x="379" y="13"/>
                    </a:lnTo>
                    <a:lnTo>
                      <a:pt x="394" y="12"/>
                    </a:lnTo>
                    <a:lnTo>
                      <a:pt x="406" y="8"/>
                    </a:lnTo>
                    <a:lnTo>
                      <a:pt x="415" y="6"/>
                    </a:lnTo>
                    <a:lnTo>
                      <a:pt x="421" y="4"/>
                    </a:lnTo>
                    <a:lnTo>
                      <a:pt x="423" y="0"/>
                    </a:lnTo>
                    <a:lnTo>
                      <a:pt x="417" y="0"/>
                    </a:lnTo>
                    <a:lnTo>
                      <a:pt x="415" y="4"/>
                    </a:lnTo>
                    <a:lnTo>
                      <a:pt x="410" y="6"/>
                    </a:lnTo>
                    <a:lnTo>
                      <a:pt x="402" y="8"/>
                    </a:lnTo>
                    <a:lnTo>
                      <a:pt x="388" y="12"/>
                    </a:lnTo>
                    <a:lnTo>
                      <a:pt x="373" y="13"/>
                    </a:lnTo>
                    <a:lnTo>
                      <a:pt x="354" y="15"/>
                    </a:lnTo>
                    <a:lnTo>
                      <a:pt x="333" y="17"/>
                    </a:lnTo>
                    <a:lnTo>
                      <a:pt x="308" y="19"/>
                    </a:lnTo>
                    <a:lnTo>
                      <a:pt x="281" y="21"/>
                    </a:lnTo>
                    <a:lnTo>
                      <a:pt x="252" y="23"/>
                    </a:lnTo>
                    <a:lnTo>
                      <a:pt x="219" y="25"/>
                    </a:lnTo>
                    <a:lnTo>
                      <a:pt x="186" y="25"/>
                    </a:lnTo>
                    <a:lnTo>
                      <a:pt x="152" y="27"/>
                    </a:lnTo>
                    <a:lnTo>
                      <a:pt x="115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16" name="Freeform 179">
                <a:extLst>
                  <a:ext uri="{FF2B5EF4-FFF2-40B4-BE49-F238E27FC236}">
                    <a16:creationId xmlns:a16="http://schemas.microsoft.com/office/drawing/2014/main" id="{CD20C610-EB7B-491B-B126-32D1836F8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9" cy="14"/>
              </a:xfrm>
              <a:custGeom>
                <a:avLst/>
                <a:gdLst>
                  <a:gd name="T0" fmla="*/ 0 w 417"/>
                  <a:gd name="T1" fmla="*/ 29 h 29"/>
                  <a:gd name="T2" fmla="*/ 38 w 417"/>
                  <a:gd name="T3" fmla="*/ 29 h 29"/>
                  <a:gd name="T4" fmla="*/ 77 w 417"/>
                  <a:gd name="T5" fmla="*/ 29 h 29"/>
                  <a:gd name="T6" fmla="*/ 115 w 417"/>
                  <a:gd name="T7" fmla="*/ 27 h 29"/>
                  <a:gd name="T8" fmla="*/ 152 w 417"/>
                  <a:gd name="T9" fmla="*/ 27 h 29"/>
                  <a:gd name="T10" fmla="*/ 186 w 417"/>
                  <a:gd name="T11" fmla="*/ 25 h 29"/>
                  <a:gd name="T12" fmla="*/ 219 w 417"/>
                  <a:gd name="T13" fmla="*/ 25 h 29"/>
                  <a:gd name="T14" fmla="*/ 252 w 417"/>
                  <a:gd name="T15" fmla="*/ 23 h 29"/>
                  <a:gd name="T16" fmla="*/ 281 w 417"/>
                  <a:gd name="T17" fmla="*/ 21 h 29"/>
                  <a:gd name="T18" fmla="*/ 308 w 417"/>
                  <a:gd name="T19" fmla="*/ 19 h 29"/>
                  <a:gd name="T20" fmla="*/ 333 w 417"/>
                  <a:gd name="T21" fmla="*/ 17 h 29"/>
                  <a:gd name="T22" fmla="*/ 354 w 417"/>
                  <a:gd name="T23" fmla="*/ 15 h 29"/>
                  <a:gd name="T24" fmla="*/ 373 w 417"/>
                  <a:gd name="T25" fmla="*/ 13 h 29"/>
                  <a:gd name="T26" fmla="*/ 388 w 417"/>
                  <a:gd name="T27" fmla="*/ 12 h 29"/>
                  <a:gd name="T28" fmla="*/ 402 w 417"/>
                  <a:gd name="T29" fmla="*/ 8 h 29"/>
                  <a:gd name="T30" fmla="*/ 410 w 417"/>
                  <a:gd name="T31" fmla="*/ 6 h 29"/>
                  <a:gd name="T32" fmla="*/ 415 w 417"/>
                  <a:gd name="T33" fmla="*/ 4 h 29"/>
                  <a:gd name="T34" fmla="*/ 417 w 417"/>
                  <a:gd name="T35" fmla="*/ 0 h 29"/>
                  <a:gd name="T36" fmla="*/ 411 w 417"/>
                  <a:gd name="T37" fmla="*/ 0 h 29"/>
                  <a:gd name="T38" fmla="*/ 410 w 417"/>
                  <a:gd name="T39" fmla="*/ 4 h 29"/>
                  <a:gd name="T40" fmla="*/ 404 w 417"/>
                  <a:gd name="T41" fmla="*/ 6 h 29"/>
                  <a:gd name="T42" fmla="*/ 396 w 417"/>
                  <a:gd name="T43" fmla="*/ 8 h 29"/>
                  <a:gd name="T44" fmla="*/ 383 w 417"/>
                  <a:gd name="T45" fmla="*/ 10 h 29"/>
                  <a:gd name="T46" fmla="*/ 367 w 417"/>
                  <a:gd name="T47" fmla="*/ 13 h 29"/>
                  <a:gd name="T48" fmla="*/ 350 w 417"/>
                  <a:gd name="T49" fmla="*/ 15 h 29"/>
                  <a:gd name="T50" fmla="*/ 329 w 417"/>
                  <a:gd name="T51" fmla="*/ 17 h 29"/>
                  <a:gd name="T52" fmla="*/ 304 w 417"/>
                  <a:gd name="T53" fmla="*/ 19 h 29"/>
                  <a:gd name="T54" fmla="*/ 277 w 417"/>
                  <a:gd name="T55" fmla="*/ 21 h 29"/>
                  <a:gd name="T56" fmla="*/ 248 w 417"/>
                  <a:gd name="T57" fmla="*/ 23 h 29"/>
                  <a:gd name="T58" fmla="*/ 217 w 417"/>
                  <a:gd name="T59" fmla="*/ 25 h 29"/>
                  <a:gd name="T60" fmla="*/ 184 w 417"/>
                  <a:gd name="T61" fmla="*/ 25 h 29"/>
                  <a:gd name="T62" fmla="*/ 150 w 417"/>
                  <a:gd name="T63" fmla="*/ 27 h 29"/>
                  <a:gd name="T64" fmla="*/ 113 w 417"/>
                  <a:gd name="T65" fmla="*/ 27 h 29"/>
                  <a:gd name="T66" fmla="*/ 77 w 417"/>
                  <a:gd name="T67" fmla="*/ 29 h 29"/>
                  <a:gd name="T68" fmla="*/ 38 w 417"/>
                  <a:gd name="T69" fmla="*/ 29 h 29"/>
                  <a:gd name="T70" fmla="*/ 0 w 417"/>
                  <a:gd name="T71" fmla="*/ 29 h 29"/>
                  <a:gd name="T72" fmla="*/ 0 w 417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7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5" y="27"/>
                    </a:lnTo>
                    <a:lnTo>
                      <a:pt x="152" y="27"/>
                    </a:lnTo>
                    <a:lnTo>
                      <a:pt x="186" y="25"/>
                    </a:lnTo>
                    <a:lnTo>
                      <a:pt x="219" y="25"/>
                    </a:lnTo>
                    <a:lnTo>
                      <a:pt x="252" y="23"/>
                    </a:lnTo>
                    <a:lnTo>
                      <a:pt x="281" y="21"/>
                    </a:lnTo>
                    <a:lnTo>
                      <a:pt x="308" y="19"/>
                    </a:lnTo>
                    <a:lnTo>
                      <a:pt x="333" y="17"/>
                    </a:lnTo>
                    <a:lnTo>
                      <a:pt x="354" y="15"/>
                    </a:lnTo>
                    <a:lnTo>
                      <a:pt x="373" y="13"/>
                    </a:lnTo>
                    <a:lnTo>
                      <a:pt x="388" y="12"/>
                    </a:lnTo>
                    <a:lnTo>
                      <a:pt x="402" y="8"/>
                    </a:lnTo>
                    <a:lnTo>
                      <a:pt x="410" y="6"/>
                    </a:lnTo>
                    <a:lnTo>
                      <a:pt x="415" y="4"/>
                    </a:lnTo>
                    <a:lnTo>
                      <a:pt x="417" y="0"/>
                    </a:lnTo>
                    <a:lnTo>
                      <a:pt x="411" y="0"/>
                    </a:lnTo>
                    <a:lnTo>
                      <a:pt x="410" y="4"/>
                    </a:lnTo>
                    <a:lnTo>
                      <a:pt x="404" y="6"/>
                    </a:lnTo>
                    <a:lnTo>
                      <a:pt x="396" y="8"/>
                    </a:lnTo>
                    <a:lnTo>
                      <a:pt x="383" y="10"/>
                    </a:lnTo>
                    <a:lnTo>
                      <a:pt x="367" y="13"/>
                    </a:lnTo>
                    <a:lnTo>
                      <a:pt x="350" y="15"/>
                    </a:lnTo>
                    <a:lnTo>
                      <a:pt x="329" y="17"/>
                    </a:lnTo>
                    <a:lnTo>
                      <a:pt x="304" y="19"/>
                    </a:lnTo>
                    <a:lnTo>
                      <a:pt x="277" y="21"/>
                    </a:lnTo>
                    <a:lnTo>
                      <a:pt x="248" y="23"/>
                    </a:lnTo>
                    <a:lnTo>
                      <a:pt x="217" y="25"/>
                    </a:lnTo>
                    <a:lnTo>
                      <a:pt x="184" y="25"/>
                    </a:lnTo>
                    <a:lnTo>
                      <a:pt x="150" y="27"/>
                    </a:lnTo>
                    <a:lnTo>
                      <a:pt x="113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17" name="Freeform 180">
                <a:extLst>
                  <a:ext uri="{FF2B5EF4-FFF2-40B4-BE49-F238E27FC236}">
                    <a16:creationId xmlns:a16="http://schemas.microsoft.com/office/drawing/2014/main" id="{4B4261B5-0CBB-4877-B984-1B59BE7DE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6" cy="14"/>
              </a:xfrm>
              <a:custGeom>
                <a:avLst/>
                <a:gdLst>
                  <a:gd name="T0" fmla="*/ 0 w 411"/>
                  <a:gd name="T1" fmla="*/ 29 h 29"/>
                  <a:gd name="T2" fmla="*/ 38 w 411"/>
                  <a:gd name="T3" fmla="*/ 29 h 29"/>
                  <a:gd name="T4" fmla="*/ 77 w 411"/>
                  <a:gd name="T5" fmla="*/ 29 h 29"/>
                  <a:gd name="T6" fmla="*/ 113 w 411"/>
                  <a:gd name="T7" fmla="*/ 27 h 29"/>
                  <a:gd name="T8" fmla="*/ 150 w 411"/>
                  <a:gd name="T9" fmla="*/ 27 h 29"/>
                  <a:gd name="T10" fmla="*/ 184 w 411"/>
                  <a:gd name="T11" fmla="*/ 25 h 29"/>
                  <a:gd name="T12" fmla="*/ 217 w 411"/>
                  <a:gd name="T13" fmla="*/ 25 h 29"/>
                  <a:gd name="T14" fmla="*/ 248 w 411"/>
                  <a:gd name="T15" fmla="*/ 23 h 29"/>
                  <a:gd name="T16" fmla="*/ 277 w 411"/>
                  <a:gd name="T17" fmla="*/ 21 h 29"/>
                  <a:gd name="T18" fmla="*/ 304 w 411"/>
                  <a:gd name="T19" fmla="*/ 19 h 29"/>
                  <a:gd name="T20" fmla="*/ 329 w 411"/>
                  <a:gd name="T21" fmla="*/ 17 h 29"/>
                  <a:gd name="T22" fmla="*/ 350 w 411"/>
                  <a:gd name="T23" fmla="*/ 15 h 29"/>
                  <a:gd name="T24" fmla="*/ 367 w 411"/>
                  <a:gd name="T25" fmla="*/ 13 h 29"/>
                  <a:gd name="T26" fmla="*/ 383 w 411"/>
                  <a:gd name="T27" fmla="*/ 10 h 29"/>
                  <a:gd name="T28" fmla="*/ 396 w 411"/>
                  <a:gd name="T29" fmla="*/ 8 h 29"/>
                  <a:gd name="T30" fmla="*/ 404 w 411"/>
                  <a:gd name="T31" fmla="*/ 6 h 29"/>
                  <a:gd name="T32" fmla="*/ 410 w 411"/>
                  <a:gd name="T33" fmla="*/ 4 h 29"/>
                  <a:gd name="T34" fmla="*/ 411 w 411"/>
                  <a:gd name="T35" fmla="*/ 0 h 29"/>
                  <a:gd name="T36" fmla="*/ 406 w 411"/>
                  <a:gd name="T37" fmla="*/ 0 h 29"/>
                  <a:gd name="T38" fmla="*/ 404 w 411"/>
                  <a:gd name="T39" fmla="*/ 4 h 29"/>
                  <a:gd name="T40" fmla="*/ 398 w 411"/>
                  <a:gd name="T41" fmla="*/ 6 h 29"/>
                  <a:gd name="T42" fmla="*/ 390 w 411"/>
                  <a:gd name="T43" fmla="*/ 8 h 29"/>
                  <a:gd name="T44" fmla="*/ 379 w 411"/>
                  <a:gd name="T45" fmla="*/ 10 h 29"/>
                  <a:gd name="T46" fmla="*/ 363 w 411"/>
                  <a:gd name="T47" fmla="*/ 13 h 29"/>
                  <a:gd name="T48" fmla="*/ 344 w 411"/>
                  <a:gd name="T49" fmla="*/ 15 h 29"/>
                  <a:gd name="T50" fmla="*/ 323 w 411"/>
                  <a:gd name="T51" fmla="*/ 17 h 29"/>
                  <a:gd name="T52" fmla="*/ 300 w 411"/>
                  <a:gd name="T53" fmla="*/ 19 h 29"/>
                  <a:gd name="T54" fmla="*/ 273 w 411"/>
                  <a:gd name="T55" fmla="*/ 21 h 29"/>
                  <a:gd name="T56" fmla="*/ 244 w 411"/>
                  <a:gd name="T57" fmla="*/ 23 h 29"/>
                  <a:gd name="T58" fmla="*/ 213 w 411"/>
                  <a:gd name="T59" fmla="*/ 23 h 29"/>
                  <a:gd name="T60" fmla="*/ 181 w 411"/>
                  <a:gd name="T61" fmla="*/ 25 h 29"/>
                  <a:gd name="T62" fmla="*/ 146 w 411"/>
                  <a:gd name="T63" fmla="*/ 27 h 29"/>
                  <a:gd name="T64" fmla="*/ 111 w 411"/>
                  <a:gd name="T65" fmla="*/ 27 h 29"/>
                  <a:gd name="T66" fmla="*/ 75 w 411"/>
                  <a:gd name="T67" fmla="*/ 27 h 29"/>
                  <a:gd name="T68" fmla="*/ 38 w 411"/>
                  <a:gd name="T69" fmla="*/ 29 h 29"/>
                  <a:gd name="T70" fmla="*/ 0 w 411"/>
                  <a:gd name="T71" fmla="*/ 29 h 29"/>
                  <a:gd name="T72" fmla="*/ 0 w 411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1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3" y="27"/>
                    </a:lnTo>
                    <a:lnTo>
                      <a:pt x="150" y="27"/>
                    </a:lnTo>
                    <a:lnTo>
                      <a:pt x="184" y="25"/>
                    </a:lnTo>
                    <a:lnTo>
                      <a:pt x="217" y="25"/>
                    </a:lnTo>
                    <a:lnTo>
                      <a:pt x="248" y="23"/>
                    </a:lnTo>
                    <a:lnTo>
                      <a:pt x="277" y="21"/>
                    </a:lnTo>
                    <a:lnTo>
                      <a:pt x="304" y="19"/>
                    </a:lnTo>
                    <a:lnTo>
                      <a:pt x="329" y="17"/>
                    </a:lnTo>
                    <a:lnTo>
                      <a:pt x="350" y="15"/>
                    </a:lnTo>
                    <a:lnTo>
                      <a:pt x="367" y="13"/>
                    </a:lnTo>
                    <a:lnTo>
                      <a:pt x="383" y="10"/>
                    </a:lnTo>
                    <a:lnTo>
                      <a:pt x="396" y="8"/>
                    </a:lnTo>
                    <a:lnTo>
                      <a:pt x="404" y="6"/>
                    </a:lnTo>
                    <a:lnTo>
                      <a:pt x="410" y="4"/>
                    </a:lnTo>
                    <a:lnTo>
                      <a:pt x="411" y="0"/>
                    </a:lnTo>
                    <a:lnTo>
                      <a:pt x="406" y="0"/>
                    </a:lnTo>
                    <a:lnTo>
                      <a:pt x="404" y="4"/>
                    </a:lnTo>
                    <a:lnTo>
                      <a:pt x="398" y="6"/>
                    </a:lnTo>
                    <a:lnTo>
                      <a:pt x="390" y="8"/>
                    </a:lnTo>
                    <a:lnTo>
                      <a:pt x="379" y="10"/>
                    </a:lnTo>
                    <a:lnTo>
                      <a:pt x="363" y="13"/>
                    </a:lnTo>
                    <a:lnTo>
                      <a:pt x="344" y="15"/>
                    </a:lnTo>
                    <a:lnTo>
                      <a:pt x="323" y="17"/>
                    </a:lnTo>
                    <a:lnTo>
                      <a:pt x="300" y="19"/>
                    </a:lnTo>
                    <a:lnTo>
                      <a:pt x="273" y="21"/>
                    </a:lnTo>
                    <a:lnTo>
                      <a:pt x="244" y="23"/>
                    </a:lnTo>
                    <a:lnTo>
                      <a:pt x="213" y="23"/>
                    </a:lnTo>
                    <a:lnTo>
                      <a:pt x="181" y="25"/>
                    </a:lnTo>
                    <a:lnTo>
                      <a:pt x="146" y="27"/>
                    </a:lnTo>
                    <a:lnTo>
                      <a:pt x="111" y="27"/>
                    </a:lnTo>
                    <a:lnTo>
                      <a:pt x="75" y="27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18" name="Freeform 181">
                <a:extLst>
                  <a:ext uri="{FF2B5EF4-FFF2-40B4-BE49-F238E27FC236}">
                    <a16:creationId xmlns:a16="http://schemas.microsoft.com/office/drawing/2014/main" id="{27AC1935-2AF0-4F7E-8B52-A47B2FB3A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3" cy="14"/>
              </a:xfrm>
              <a:custGeom>
                <a:avLst/>
                <a:gdLst>
                  <a:gd name="T0" fmla="*/ 0 w 406"/>
                  <a:gd name="T1" fmla="*/ 29 h 29"/>
                  <a:gd name="T2" fmla="*/ 38 w 406"/>
                  <a:gd name="T3" fmla="*/ 29 h 29"/>
                  <a:gd name="T4" fmla="*/ 75 w 406"/>
                  <a:gd name="T5" fmla="*/ 27 h 29"/>
                  <a:gd name="T6" fmla="*/ 111 w 406"/>
                  <a:gd name="T7" fmla="*/ 27 h 29"/>
                  <a:gd name="T8" fmla="*/ 146 w 406"/>
                  <a:gd name="T9" fmla="*/ 27 h 29"/>
                  <a:gd name="T10" fmla="*/ 181 w 406"/>
                  <a:gd name="T11" fmla="*/ 25 h 29"/>
                  <a:gd name="T12" fmla="*/ 213 w 406"/>
                  <a:gd name="T13" fmla="*/ 23 h 29"/>
                  <a:gd name="T14" fmla="*/ 244 w 406"/>
                  <a:gd name="T15" fmla="*/ 23 h 29"/>
                  <a:gd name="T16" fmla="*/ 273 w 406"/>
                  <a:gd name="T17" fmla="*/ 21 h 29"/>
                  <a:gd name="T18" fmla="*/ 300 w 406"/>
                  <a:gd name="T19" fmla="*/ 19 h 29"/>
                  <a:gd name="T20" fmla="*/ 323 w 406"/>
                  <a:gd name="T21" fmla="*/ 17 h 29"/>
                  <a:gd name="T22" fmla="*/ 344 w 406"/>
                  <a:gd name="T23" fmla="*/ 15 h 29"/>
                  <a:gd name="T24" fmla="*/ 363 w 406"/>
                  <a:gd name="T25" fmla="*/ 13 h 29"/>
                  <a:gd name="T26" fmla="*/ 379 w 406"/>
                  <a:gd name="T27" fmla="*/ 10 h 29"/>
                  <a:gd name="T28" fmla="*/ 390 w 406"/>
                  <a:gd name="T29" fmla="*/ 8 h 29"/>
                  <a:gd name="T30" fmla="*/ 398 w 406"/>
                  <a:gd name="T31" fmla="*/ 6 h 29"/>
                  <a:gd name="T32" fmla="*/ 404 w 406"/>
                  <a:gd name="T33" fmla="*/ 4 h 29"/>
                  <a:gd name="T34" fmla="*/ 406 w 406"/>
                  <a:gd name="T35" fmla="*/ 0 h 29"/>
                  <a:gd name="T36" fmla="*/ 400 w 406"/>
                  <a:gd name="T37" fmla="*/ 0 h 29"/>
                  <a:gd name="T38" fmla="*/ 398 w 406"/>
                  <a:gd name="T39" fmla="*/ 4 h 29"/>
                  <a:gd name="T40" fmla="*/ 392 w 406"/>
                  <a:gd name="T41" fmla="*/ 6 h 29"/>
                  <a:gd name="T42" fmla="*/ 383 w 406"/>
                  <a:gd name="T43" fmla="*/ 8 h 29"/>
                  <a:gd name="T44" fmla="*/ 369 w 406"/>
                  <a:gd name="T45" fmla="*/ 12 h 29"/>
                  <a:gd name="T46" fmla="*/ 352 w 406"/>
                  <a:gd name="T47" fmla="*/ 13 h 29"/>
                  <a:gd name="T48" fmla="*/ 333 w 406"/>
                  <a:gd name="T49" fmla="*/ 15 h 29"/>
                  <a:gd name="T50" fmla="*/ 310 w 406"/>
                  <a:gd name="T51" fmla="*/ 17 h 29"/>
                  <a:gd name="T52" fmla="*/ 283 w 406"/>
                  <a:gd name="T53" fmla="*/ 19 h 29"/>
                  <a:gd name="T54" fmla="*/ 254 w 406"/>
                  <a:gd name="T55" fmla="*/ 21 h 29"/>
                  <a:gd name="T56" fmla="*/ 223 w 406"/>
                  <a:gd name="T57" fmla="*/ 23 h 29"/>
                  <a:gd name="T58" fmla="*/ 188 w 406"/>
                  <a:gd name="T59" fmla="*/ 25 h 29"/>
                  <a:gd name="T60" fmla="*/ 154 w 406"/>
                  <a:gd name="T61" fmla="*/ 25 h 29"/>
                  <a:gd name="T62" fmla="*/ 117 w 406"/>
                  <a:gd name="T63" fmla="*/ 27 h 29"/>
                  <a:gd name="T64" fmla="*/ 79 w 406"/>
                  <a:gd name="T65" fmla="*/ 27 h 29"/>
                  <a:gd name="T66" fmla="*/ 40 w 406"/>
                  <a:gd name="T67" fmla="*/ 27 h 29"/>
                  <a:gd name="T68" fmla="*/ 0 w 406"/>
                  <a:gd name="T69" fmla="*/ 27 h 29"/>
                  <a:gd name="T70" fmla="*/ 0 w 406"/>
                  <a:gd name="T7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06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5" y="27"/>
                    </a:lnTo>
                    <a:lnTo>
                      <a:pt x="111" y="27"/>
                    </a:lnTo>
                    <a:lnTo>
                      <a:pt x="146" y="27"/>
                    </a:lnTo>
                    <a:lnTo>
                      <a:pt x="181" y="25"/>
                    </a:lnTo>
                    <a:lnTo>
                      <a:pt x="213" y="23"/>
                    </a:lnTo>
                    <a:lnTo>
                      <a:pt x="244" y="23"/>
                    </a:lnTo>
                    <a:lnTo>
                      <a:pt x="273" y="21"/>
                    </a:lnTo>
                    <a:lnTo>
                      <a:pt x="300" y="19"/>
                    </a:lnTo>
                    <a:lnTo>
                      <a:pt x="323" y="17"/>
                    </a:lnTo>
                    <a:lnTo>
                      <a:pt x="344" y="15"/>
                    </a:lnTo>
                    <a:lnTo>
                      <a:pt x="363" y="13"/>
                    </a:lnTo>
                    <a:lnTo>
                      <a:pt x="379" y="10"/>
                    </a:lnTo>
                    <a:lnTo>
                      <a:pt x="390" y="8"/>
                    </a:lnTo>
                    <a:lnTo>
                      <a:pt x="398" y="6"/>
                    </a:lnTo>
                    <a:lnTo>
                      <a:pt x="404" y="4"/>
                    </a:lnTo>
                    <a:lnTo>
                      <a:pt x="406" y="0"/>
                    </a:lnTo>
                    <a:lnTo>
                      <a:pt x="400" y="0"/>
                    </a:lnTo>
                    <a:lnTo>
                      <a:pt x="398" y="4"/>
                    </a:lnTo>
                    <a:lnTo>
                      <a:pt x="392" y="6"/>
                    </a:lnTo>
                    <a:lnTo>
                      <a:pt x="383" y="8"/>
                    </a:lnTo>
                    <a:lnTo>
                      <a:pt x="369" y="12"/>
                    </a:lnTo>
                    <a:lnTo>
                      <a:pt x="352" y="13"/>
                    </a:lnTo>
                    <a:lnTo>
                      <a:pt x="333" y="15"/>
                    </a:lnTo>
                    <a:lnTo>
                      <a:pt x="310" y="17"/>
                    </a:lnTo>
                    <a:lnTo>
                      <a:pt x="283" y="19"/>
                    </a:lnTo>
                    <a:lnTo>
                      <a:pt x="254" y="21"/>
                    </a:lnTo>
                    <a:lnTo>
                      <a:pt x="223" y="23"/>
                    </a:lnTo>
                    <a:lnTo>
                      <a:pt x="188" y="25"/>
                    </a:lnTo>
                    <a:lnTo>
                      <a:pt x="154" y="25"/>
                    </a:lnTo>
                    <a:lnTo>
                      <a:pt x="117" y="27"/>
                    </a:lnTo>
                    <a:lnTo>
                      <a:pt x="79" y="27"/>
                    </a:lnTo>
                    <a:lnTo>
                      <a:pt x="40" y="27"/>
                    </a:lnTo>
                    <a:lnTo>
                      <a:pt x="0" y="27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19" name="Freeform 182">
                <a:extLst>
                  <a:ext uri="{FF2B5EF4-FFF2-40B4-BE49-F238E27FC236}">
                    <a16:creationId xmlns:a16="http://schemas.microsoft.com/office/drawing/2014/main" id="{2C268955-E744-4B5A-9BDB-8290D329F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0" cy="13"/>
              </a:xfrm>
              <a:custGeom>
                <a:avLst/>
                <a:gdLst>
                  <a:gd name="T0" fmla="*/ 0 w 400"/>
                  <a:gd name="T1" fmla="*/ 27 h 27"/>
                  <a:gd name="T2" fmla="*/ 40 w 400"/>
                  <a:gd name="T3" fmla="*/ 27 h 27"/>
                  <a:gd name="T4" fmla="*/ 79 w 400"/>
                  <a:gd name="T5" fmla="*/ 27 h 27"/>
                  <a:gd name="T6" fmla="*/ 117 w 400"/>
                  <a:gd name="T7" fmla="*/ 27 h 27"/>
                  <a:gd name="T8" fmla="*/ 154 w 400"/>
                  <a:gd name="T9" fmla="*/ 25 h 27"/>
                  <a:gd name="T10" fmla="*/ 188 w 400"/>
                  <a:gd name="T11" fmla="*/ 25 h 27"/>
                  <a:gd name="T12" fmla="*/ 223 w 400"/>
                  <a:gd name="T13" fmla="*/ 23 h 27"/>
                  <a:gd name="T14" fmla="*/ 254 w 400"/>
                  <a:gd name="T15" fmla="*/ 21 h 27"/>
                  <a:gd name="T16" fmla="*/ 283 w 400"/>
                  <a:gd name="T17" fmla="*/ 19 h 27"/>
                  <a:gd name="T18" fmla="*/ 310 w 400"/>
                  <a:gd name="T19" fmla="*/ 17 h 27"/>
                  <a:gd name="T20" fmla="*/ 333 w 400"/>
                  <a:gd name="T21" fmla="*/ 15 h 27"/>
                  <a:gd name="T22" fmla="*/ 352 w 400"/>
                  <a:gd name="T23" fmla="*/ 13 h 27"/>
                  <a:gd name="T24" fmla="*/ 369 w 400"/>
                  <a:gd name="T25" fmla="*/ 12 h 27"/>
                  <a:gd name="T26" fmla="*/ 383 w 400"/>
                  <a:gd name="T27" fmla="*/ 8 h 27"/>
                  <a:gd name="T28" fmla="*/ 392 w 400"/>
                  <a:gd name="T29" fmla="*/ 6 h 27"/>
                  <a:gd name="T30" fmla="*/ 398 w 400"/>
                  <a:gd name="T31" fmla="*/ 4 h 27"/>
                  <a:gd name="T32" fmla="*/ 400 w 400"/>
                  <a:gd name="T33" fmla="*/ 0 h 27"/>
                  <a:gd name="T34" fmla="*/ 394 w 400"/>
                  <a:gd name="T35" fmla="*/ 0 h 27"/>
                  <a:gd name="T36" fmla="*/ 392 w 400"/>
                  <a:gd name="T37" fmla="*/ 4 h 27"/>
                  <a:gd name="T38" fmla="*/ 386 w 400"/>
                  <a:gd name="T39" fmla="*/ 6 h 27"/>
                  <a:gd name="T40" fmla="*/ 377 w 400"/>
                  <a:gd name="T41" fmla="*/ 8 h 27"/>
                  <a:gd name="T42" fmla="*/ 363 w 400"/>
                  <a:gd name="T43" fmla="*/ 12 h 27"/>
                  <a:gd name="T44" fmla="*/ 348 w 400"/>
                  <a:gd name="T45" fmla="*/ 13 h 27"/>
                  <a:gd name="T46" fmla="*/ 327 w 400"/>
                  <a:gd name="T47" fmla="*/ 15 h 27"/>
                  <a:gd name="T48" fmla="*/ 304 w 400"/>
                  <a:gd name="T49" fmla="*/ 17 h 27"/>
                  <a:gd name="T50" fmla="*/ 279 w 400"/>
                  <a:gd name="T51" fmla="*/ 19 h 27"/>
                  <a:gd name="T52" fmla="*/ 250 w 400"/>
                  <a:gd name="T53" fmla="*/ 21 h 27"/>
                  <a:gd name="T54" fmla="*/ 219 w 400"/>
                  <a:gd name="T55" fmla="*/ 23 h 27"/>
                  <a:gd name="T56" fmla="*/ 186 w 400"/>
                  <a:gd name="T57" fmla="*/ 25 h 27"/>
                  <a:gd name="T58" fmla="*/ 152 w 400"/>
                  <a:gd name="T59" fmla="*/ 25 h 27"/>
                  <a:gd name="T60" fmla="*/ 115 w 400"/>
                  <a:gd name="T61" fmla="*/ 27 h 27"/>
                  <a:gd name="T62" fmla="*/ 77 w 400"/>
                  <a:gd name="T63" fmla="*/ 27 h 27"/>
                  <a:gd name="T64" fmla="*/ 38 w 400"/>
                  <a:gd name="T65" fmla="*/ 27 h 27"/>
                  <a:gd name="T66" fmla="*/ 0 w 400"/>
                  <a:gd name="T67" fmla="*/ 27 h 27"/>
                  <a:gd name="T68" fmla="*/ 0 w 400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00" h="27">
                    <a:moveTo>
                      <a:pt x="0" y="27"/>
                    </a:moveTo>
                    <a:lnTo>
                      <a:pt x="40" y="27"/>
                    </a:lnTo>
                    <a:lnTo>
                      <a:pt x="79" y="27"/>
                    </a:lnTo>
                    <a:lnTo>
                      <a:pt x="117" y="27"/>
                    </a:lnTo>
                    <a:lnTo>
                      <a:pt x="154" y="25"/>
                    </a:lnTo>
                    <a:lnTo>
                      <a:pt x="188" y="25"/>
                    </a:lnTo>
                    <a:lnTo>
                      <a:pt x="223" y="23"/>
                    </a:lnTo>
                    <a:lnTo>
                      <a:pt x="254" y="21"/>
                    </a:lnTo>
                    <a:lnTo>
                      <a:pt x="283" y="19"/>
                    </a:lnTo>
                    <a:lnTo>
                      <a:pt x="310" y="17"/>
                    </a:lnTo>
                    <a:lnTo>
                      <a:pt x="333" y="15"/>
                    </a:lnTo>
                    <a:lnTo>
                      <a:pt x="352" y="13"/>
                    </a:lnTo>
                    <a:lnTo>
                      <a:pt x="369" y="12"/>
                    </a:lnTo>
                    <a:lnTo>
                      <a:pt x="383" y="8"/>
                    </a:lnTo>
                    <a:lnTo>
                      <a:pt x="392" y="6"/>
                    </a:lnTo>
                    <a:lnTo>
                      <a:pt x="398" y="4"/>
                    </a:lnTo>
                    <a:lnTo>
                      <a:pt x="400" y="0"/>
                    </a:lnTo>
                    <a:lnTo>
                      <a:pt x="394" y="0"/>
                    </a:lnTo>
                    <a:lnTo>
                      <a:pt x="392" y="4"/>
                    </a:lnTo>
                    <a:lnTo>
                      <a:pt x="386" y="6"/>
                    </a:lnTo>
                    <a:lnTo>
                      <a:pt x="377" y="8"/>
                    </a:lnTo>
                    <a:lnTo>
                      <a:pt x="363" y="12"/>
                    </a:lnTo>
                    <a:lnTo>
                      <a:pt x="348" y="13"/>
                    </a:lnTo>
                    <a:lnTo>
                      <a:pt x="327" y="15"/>
                    </a:lnTo>
                    <a:lnTo>
                      <a:pt x="304" y="17"/>
                    </a:lnTo>
                    <a:lnTo>
                      <a:pt x="279" y="19"/>
                    </a:lnTo>
                    <a:lnTo>
                      <a:pt x="250" y="21"/>
                    </a:lnTo>
                    <a:lnTo>
                      <a:pt x="219" y="23"/>
                    </a:lnTo>
                    <a:lnTo>
                      <a:pt x="186" y="25"/>
                    </a:lnTo>
                    <a:lnTo>
                      <a:pt x="152" y="25"/>
                    </a:lnTo>
                    <a:lnTo>
                      <a:pt x="115" y="27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FAF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20" name="Freeform 183">
                <a:extLst>
                  <a:ext uri="{FF2B5EF4-FFF2-40B4-BE49-F238E27FC236}">
                    <a16:creationId xmlns:a16="http://schemas.microsoft.com/office/drawing/2014/main" id="{365C9265-6E83-40DC-8BC8-6543F4B3D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7" cy="13"/>
              </a:xfrm>
              <a:custGeom>
                <a:avLst/>
                <a:gdLst>
                  <a:gd name="T0" fmla="*/ 0 w 394"/>
                  <a:gd name="T1" fmla="*/ 27 h 27"/>
                  <a:gd name="T2" fmla="*/ 38 w 394"/>
                  <a:gd name="T3" fmla="*/ 27 h 27"/>
                  <a:gd name="T4" fmla="*/ 77 w 394"/>
                  <a:gd name="T5" fmla="*/ 27 h 27"/>
                  <a:gd name="T6" fmla="*/ 115 w 394"/>
                  <a:gd name="T7" fmla="*/ 27 h 27"/>
                  <a:gd name="T8" fmla="*/ 152 w 394"/>
                  <a:gd name="T9" fmla="*/ 25 h 27"/>
                  <a:gd name="T10" fmla="*/ 186 w 394"/>
                  <a:gd name="T11" fmla="*/ 25 h 27"/>
                  <a:gd name="T12" fmla="*/ 219 w 394"/>
                  <a:gd name="T13" fmla="*/ 23 h 27"/>
                  <a:gd name="T14" fmla="*/ 250 w 394"/>
                  <a:gd name="T15" fmla="*/ 21 h 27"/>
                  <a:gd name="T16" fmla="*/ 279 w 394"/>
                  <a:gd name="T17" fmla="*/ 19 h 27"/>
                  <a:gd name="T18" fmla="*/ 304 w 394"/>
                  <a:gd name="T19" fmla="*/ 17 h 27"/>
                  <a:gd name="T20" fmla="*/ 327 w 394"/>
                  <a:gd name="T21" fmla="*/ 15 h 27"/>
                  <a:gd name="T22" fmla="*/ 348 w 394"/>
                  <a:gd name="T23" fmla="*/ 13 h 27"/>
                  <a:gd name="T24" fmla="*/ 363 w 394"/>
                  <a:gd name="T25" fmla="*/ 12 h 27"/>
                  <a:gd name="T26" fmla="*/ 377 w 394"/>
                  <a:gd name="T27" fmla="*/ 8 h 27"/>
                  <a:gd name="T28" fmla="*/ 386 w 394"/>
                  <a:gd name="T29" fmla="*/ 6 h 27"/>
                  <a:gd name="T30" fmla="*/ 392 w 394"/>
                  <a:gd name="T31" fmla="*/ 4 h 27"/>
                  <a:gd name="T32" fmla="*/ 394 w 394"/>
                  <a:gd name="T33" fmla="*/ 0 h 27"/>
                  <a:gd name="T34" fmla="*/ 388 w 394"/>
                  <a:gd name="T35" fmla="*/ 0 h 27"/>
                  <a:gd name="T36" fmla="*/ 386 w 394"/>
                  <a:gd name="T37" fmla="*/ 4 h 27"/>
                  <a:gd name="T38" fmla="*/ 381 w 394"/>
                  <a:gd name="T39" fmla="*/ 6 h 27"/>
                  <a:gd name="T40" fmla="*/ 371 w 394"/>
                  <a:gd name="T41" fmla="*/ 8 h 27"/>
                  <a:gd name="T42" fmla="*/ 358 w 394"/>
                  <a:gd name="T43" fmla="*/ 10 h 27"/>
                  <a:gd name="T44" fmla="*/ 342 w 394"/>
                  <a:gd name="T45" fmla="*/ 13 h 27"/>
                  <a:gd name="T46" fmla="*/ 323 w 394"/>
                  <a:gd name="T47" fmla="*/ 15 h 27"/>
                  <a:gd name="T48" fmla="*/ 300 w 394"/>
                  <a:gd name="T49" fmla="*/ 17 h 27"/>
                  <a:gd name="T50" fmla="*/ 275 w 394"/>
                  <a:gd name="T51" fmla="*/ 19 h 27"/>
                  <a:gd name="T52" fmla="*/ 246 w 394"/>
                  <a:gd name="T53" fmla="*/ 21 h 27"/>
                  <a:gd name="T54" fmla="*/ 215 w 394"/>
                  <a:gd name="T55" fmla="*/ 23 h 27"/>
                  <a:gd name="T56" fmla="*/ 183 w 394"/>
                  <a:gd name="T57" fmla="*/ 23 h 27"/>
                  <a:gd name="T58" fmla="*/ 150 w 394"/>
                  <a:gd name="T59" fmla="*/ 25 h 27"/>
                  <a:gd name="T60" fmla="*/ 113 w 394"/>
                  <a:gd name="T61" fmla="*/ 25 h 27"/>
                  <a:gd name="T62" fmla="*/ 77 w 394"/>
                  <a:gd name="T63" fmla="*/ 27 h 27"/>
                  <a:gd name="T64" fmla="*/ 38 w 394"/>
                  <a:gd name="T65" fmla="*/ 27 h 27"/>
                  <a:gd name="T66" fmla="*/ 0 w 394"/>
                  <a:gd name="T67" fmla="*/ 27 h 27"/>
                  <a:gd name="T68" fmla="*/ 0 w 394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4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5" y="27"/>
                    </a:lnTo>
                    <a:lnTo>
                      <a:pt x="152" y="25"/>
                    </a:lnTo>
                    <a:lnTo>
                      <a:pt x="186" y="25"/>
                    </a:lnTo>
                    <a:lnTo>
                      <a:pt x="219" y="23"/>
                    </a:lnTo>
                    <a:lnTo>
                      <a:pt x="250" y="21"/>
                    </a:lnTo>
                    <a:lnTo>
                      <a:pt x="279" y="19"/>
                    </a:lnTo>
                    <a:lnTo>
                      <a:pt x="304" y="17"/>
                    </a:lnTo>
                    <a:lnTo>
                      <a:pt x="327" y="15"/>
                    </a:lnTo>
                    <a:lnTo>
                      <a:pt x="348" y="13"/>
                    </a:lnTo>
                    <a:lnTo>
                      <a:pt x="363" y="12"/>
                    </a:lnTo>
                    <a:lnTo>
                      <a:pt x="377" y="8"/>
                    </a:lnTo>
                    <a:lnTo>
                      <a:pt x="386" y="6"/>
                    </a:lnTo>
                    <a:lnTo>
                      <a:pt x="392" y="4"/>
                    </a:lnTo>
                    <a:lnTo>
                      <a:pt x="394" y="0"/>
                    </a:lnTo>
                    <a:lnTo>
                      <a:pt x="388" y="0"/>
                    </a:lnTo>
                    <a:lnTo>
                      <a:pt x="386" y="4"/>
                    </a:lnTo>
                    <a:lnTo>
                      <a:pt x="381" y="6"/>
                    </a:lnTo>
                    <a:lnTo>
                      <a:pt x="371" y="8"/>
                    </a:lnTo>
                    <a:lnTo>
                      <a:pt x="358" y="10"/>
                    </a:lnTo>
                    <a:lnTo>
                      <a:pt x="342" y="13"/>
                    </a:lnTo>
                    <a:lnTo>
                      <a:pt x="323" y="15"/>
                    </a:lnTo>
                    <a:lnTo>
                      <a:pt x="300" y="17"/>
                    </a:lnTo>
                    <a:lnTo>
                      <a:pt x="275" y="19"/>
                    </a:lnTo>
                    <a:lnTo>
                      <a:pt x="246" y="21"/>
                    </a:lnTo>
                    <a:lnTo>
                      <a:pt x="215" y="23"/>
                    </a:lnTo>
                    <a:lnTo>
                      <a:pt x="183" y="23"/>
                    </a:lnTo>
                    <a:lnTo>
                      <a:pt x="150" y="25"/>
                    </a:lnTo>
                    <a:lnTo>
                      <a:pt x="113" y="25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21" name="Freeform 184">
                <a:extLst>
                  <a:ext uri="{FF2B5EF4-FFF2-40B4-BE49-F238E27FC236}">
                    <a16:creationId xmlns:a16="http://schemas.microsoft.com/office/drawing/2014/main" id="{F8EF5D38-447A-412F-904B-367353725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4" cy="13"/>
              </a:xfrm>
              <a:custGeom>
                <a:avLst/>
                <a:gdLst>
                  <a:gd name="T0" fmla="*/ 0 w 388"/>
                  <a:gd name="T1" fmla="*/ 27 h 27"/>
                  <a:gd name="T2" fmla="*/ 38 w 388"/>
                  <a:gd name="T3" fmla="*/ 27 h 27"/>
                  <a:gd name="T4" fmla="*/ 77 w 388"/>
                  <a:gd name="T5" fmla="*/ 27 h 27"/>
                  <a:gd name="T6" fmla="*/ 113 w 388"/>
                  <a:gd name="T7" fmla="*/ 25 h 27"/>
                  <a:gd name="T8" fmla="*/ 150 w 388"/>
                  <a:gd name="T9" fmla="*/ 25 h 27"/>
                  <a:gd name="T10" fmla="*/ 183 w 388"/>
                  <a:gd name="T11" fmla="*/ 23 h 27"/>
                  <a:gd name="T12" fmla="*/ 215 w 388"/>
                  <a:gd name="T13" fmla="*/ 23 h 27"/>
                  <a:gd name="T14" fmla="*/ 246 w 388"/>
                  <a:gd name="T15" fmla="*/ 21 h 27"/>
                  <a:gd name="T16" fmla="*/ 275 w 388"/>
                  <a:gd name="T17" fmla="*/ 19 h 27"/>
                  <a:gd name="T18" fmla="*/ 300 w 388"/>
                  <a:gd name="T19" fmla="*/ 17 h 27"/>
                  <a:gd name="T20" fmla="*/ 323 w 388"/>
                  <a:gd name="T21" fmla="*/ 15 h 27"/>
                  <a:gd name="T22" fmla="*/ 342 w 388"/>
                  <a:gd name="T23" fmla="*/ 13 h 27"/>
                  <a:gd name="T24" fmla="*/ 358 w 388"/>
                  <a:gd name="T25" fmla="*/ 10 h 27"/>
                  <a:gd name="T26" fmla="*/ 371 w 388"/>
                  <a:gd name="T27" fmla="*/ 8 h 27"/>
                  <a:gd name="T28" fmla="*/ 381 w 388"/>
                  <a:gd name="T29" fmla="*/ 6 h 27"/>
                  <a:gd name="T30" fmla="*/ 386 w 388"/>
                  <a:gd name="T31" fmla="*/ 4 h 27"/>
                  <a:gd name="T32" fmla="*/ 388 w 388"/>
                  <a:gd name="T33" fmla="*/ 0 h 27"/>
                  <a:gd name="T34" fmla="*/ 383 w 388"/>
                  <a:gd name="T35" fmla="*/ 0 h 27"/>
                  <a:gd name="T36" fmla="*/ 381 w 388"/>
                  <a:gd name="T37" fmla="*/ 4 h 27"/>
                  <a:gd name="T38" fmla="*/ 375 w 388"/>
                  <a:gd name="T39" fmla="*/ 6 h 27"/>
                  <a:gd name="T40" fmla="*/ 365 w 388"/>
                  <a:gd name="T41" fmla="*/ 8 h 27"/>
                  <a:gd name="T42" fmla="*/ 354 w 388"/>
                  <a:gd name="T43" fmla="*/ 10 h 27"/>
                  <a:gd name="T44" fmla="*/ 336 w 388"/>
                  <a:gd name="T45" fmla="*/ 13 h 27"/>
                  <a:gd name="T46" fmla="*/ 317 w 388"/>
                  <a:gd name="T47" fmla="*/ 15 h 27"/>
                  <a:gd name="T48" fmla="*/ 296 w 388"/>
                  <a:gd name="T49" fmla="*/ 17 h 27"/>
                  <a:gd name="T50" fmla="*/ 271 w 388"/>
                  <a:gd name="T51" fmla="*/ 19 h 27"/>
                  <a:gd name="T52" fmla="*/ 242 w 388"/>
                  <a:gd name="T53" fmla="*/ 21 h 27"/>
                  <a:gd name="T54" fmla="*/ 213 w 388"/>
                  <a:gd name="T55" fmla="*/ 21 h 27"/>
                  <a:gd name="T56" fmla="*/ 181 w 388"/>
                  <a:gd name="T57" fmla="*/ 23 h 27"/>
                  <a:gd name="T58" fmla="*/ 146 w 388"/>
                  <a:gd name="T59" fmla="*/ 25 h 27"/>
                  <a:gd name="T60" fmla="*/ 111 w 388"/>
                  <a:gd name="T61" fmla="*/ 25 h 27"/>
                  <a:gd name="T62" fmla="*/ 75 w 388"/>
                  <a:gd name="T63" fmla="*/ 27 h 27"/>
                  <a:gd name="T64" fmla="*/ 38 w 388"/>
                  <a:gd name="T65" fmla="*/ 27 h 27"/>
                  <a:gd name="T66" fmla="*/ 0 w 388"/>
                  <a:gd name="T67" fmla="*/ 27 h 27"/>
                  <a:gd name="T68" fmla="*/ 0 w 388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8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3" y="25"/>
                    </a:lnTo>
                    <a:lnTo>
                      <a:pt x="150" y="25"/>
                    </a:lnTo>
                    <a:lnTo>
                      <a:pt x="183" y="23"/>
                    </a:lnTo>
                    <a:lnTo>
                      <a:pt x="215" y="23"/>
                    </a:lnTo>
                    <a:lnTo>
                      <a:pt x="246" y="21"/>
                    </a:lnTo>
                    <a:lnTo>
                      <a:pt x="275" y="19"/>
                    </a:lnTo>
                    <a:lnTo>
                      <a:pt x="300" y="17"/>
                    </a:lnTo>
                    <a:lnTo>
                      <a:pt x="323" y="15"/>
                    </a:lnTo>
                    <a:lnTo>
                      <a:pt x="342" y="13"/>
                    </a:lnTo>
                    <a:lnTo>
                      <a:pt x="358" y="10"/>
                    </a:lnTo>
                    <a:lnTo>
                      <a:pt x="371" y="8"/>
                    </a:lnTo>
                    <a:lnTo>
                      <a:pt x="381" y="6"/>
                    </a:lnTo>
                    <a:lnTo>
                      <a:pt x="386" y="4"/>
                    </a:lnTo>
                    <a:lnTo>
                      <a:pt x="388" y="0"/>
                    </a:lnTo>
                    <a:lnTo>
                      <a:pt x="383" y="0"/>
                    </a:lnTo>
                    <a:lnTo>
                      <a:pt x="381" y="4"/>
                    </a:lnTo>
                    <a:lnTo>
                      <a:pt x="375" y="6"/>
                    </a:lnTo>
                    <a:lnTo>
                      <a:pt x="365" y="8"/>
                    </a:lnTo>
                    <a:lnTo>
                      <a:pt x="354" y="10"/>
                    </a:lnTo>
                    <a:lnTo>
                      <a:pt x="336" y="13"/>
                    </a:lnTo>
                    <a:lnTo>
                      <a:pt x="317" y="15"/>
                    </a:lnTo>
                    <a:lnTo>
                      <a:pt x="296" y="17"/>
                    </a:lnTo>
                    <a:lnTo>
                      <a:pt x="271" y="19"/>
                    </a:lnTo>
                    <a:lnTo>
                      <a:pt x="242" y="21"/>
                    </a:lnTo>
                    <a:lnTo>
                      <a:pt x="213" y="21"/>
                    </a:lnTo>
                    <a:lnTo>
                      <a:pt x="181" y="23"/>
                    </a:lnTo>
                    <a:lnTo>
                      <a:pt x="146" y="25"/>
                    </a:lnTo>
                    <a:lnTo>
                      <a:pt x="111" y="25"/>
                    </a:lnTo>
                    <a:lnTo>
                      <a:pt x="75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22" name="Freeform 185">
                <a:extLst>
                  <a:ext uri="{FF2B5EF4-FFF2-40B4-BE49-F238E27FC236}">
                    <a16:creationId xmlns:a16="http://schemas.microsoft.com/office/drawing/2014/main" id="{5977001D-6A86-483B-8482-98B409207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1" cy="13"/>
              </a:xfrm>
              <a:custGeom>
                <a:avLst/>
                <a:gdLst>
                  <a:gd name="T0" fmla="*/ 0 w 383"/>
                  <a:gd name="T1" fmla="*/ 27 h 27"/>
                  <a:gd name="T2" fmla="*/ 38 w 383"/>
                  <a:gd name="T3" fmla="*/ 27 h 27"/>
                  <a:gd name="T4" fmla="*/ 75 w 383"/>
                  <a:gd name="T5" fmla="*/ 27 h 27"/>
                  <a:gd name="T6" fmla="*/ 111 w 383"/>
                  <a:gd name="T7" fmla="*/ 25 h 27"/>
                  <a:gd name="T8" fmla="*/ 146 w 383"/>
                  <a:gd name="T9" fmla="*/ 25 h 27"/>
                  <a:gd name="T10" fmla="*/ 181 w 383"/>
                  <a:gd name="T11" fmla="*/ 23 h 27"/>
                  <a:gd name="T12" fmla="*/ 213 w 383"/>
                  <a:gd name="T13" fmla="*/ 21 h 27"/>
                  <a:gd name="T14" fmla="*/ 242 w 383"/>
                  <a:gd name="T15" fmla="*/ 21 h 27"/>
                  <a:gd name="T16" fmla="*/ 271 w 383"/>
                  <a:gd name="T17" fmla="*/ 19 h 27"/>
                  <a:gd name="T18" fmla="*/ 296 w 383"/>
                  <a:gd name="T19" fmla="*/ 17 h 27"/>
                  <a:gd name="T20" fmla="*/ 317 w 383"/>
                  <a:gd name="T21" fmla="*/ 15 h 27"/>
                  <a:gd name="T22" fmla="*/ 336 w 383"/>
                  <a:gd name="T23" fmla="*/ 13 h 27"/>
                  <a:gd name="T24" fmla="*/ 354 w 383"/>
                  <a:gd name="T25" fmla="*/ 10 h 27"/>
                  <a:gd name="T26" fmla="*/ 365 w 383"/>
                  <a:gd name="T27" fmla="*/ 8 h 27"/>
                  <a:gd name="T28" fmla="*/ 375 w 383"/>
                  <a:gd name="T29" fmla="*/ 6 h 27"/>
                  <a:gd name="T30" fmla="*/ 381 w 383"/>
                  <a:gd name="T31" fmla="*/ 4 h 27"/>
                  <a:gd name="T32" fmla="*/ 383 w 383"/>
                  <a:gd name="T33" fmla="*/ 0 h 27"/>
                  <a:gd name="T34" fmla="*/ 377 w 383"/>
                  <a:gd name="T35" fmla="*/ 0 h 27"/>
                  <a:gd name="T36" fmla="*/ 375 w 383"/>
                  <a:gd name="T37" fmla="*/ 4 h 27"/>
                  <a:gd name="T38" fmla="*/ 369 w 383"/>
                  <a:gd name="T39" fmla="*/ 6 h 27"/>
                  <a:gd name="T40" fmla="*/ 360 w 383"/>
                  <a:gd name="T41" fmla="*/ 8 h 27"/>
                  <a:gd name="T42" fmla="*/ 348 w 383"/>
                  <a:gd name="T43" fmla="*/ 10 h 27"/>
                  <a:gd name="T44" fmla="*/ 333 w 383"/>
                  <a:gd name="T45" fmla="*/ 13 h 27"/>
                  <a:gd name="T46" fmla="*/ 313 w 383"/>
                  <a:gd name="T47" fmla="*/ 15 h 27"/>
                  <a:gd name="T48" fmla="*/ 290 w 383"/>
                  <a:gd name="T49" fmla="*/ 17 h 27"/>
                  <a:gd name="T50" fmla="*/ 267 w 383"/>
                  <a:gd name="T51" fmla="*/ 19 h 27"/>
                  <a:gd name="T52" fmla="*/ 238 w 383"/>
                  <a:gd name="T53" fmla="*/ 21 h 27"/>
                  <a:gd name="T54" fmla="*/ 210 w 383"/>
                  <a:gd name="T55" fmla="*/ 21 h 27"/>
                  <a:gd name="T56" fmla="*/ 179 w 383"/>
                  <a:gd name="T57" fmla="*/ 23 h 27"/>
                  <a:gd name="T58" fmla="*/ 144 w 383"/>
                  <a:gd name="T59" fmla="*/ 25 h 27"/>
                  <a:gd name="T60" fmla="*/ 109 w 383"/>
                  <a:gd name="T61" fmla="*/ 25 h 27"/>
                  <a:gd name="T62" fmla="*/ 75 w 383"/>
                  <a:gd name="T63" fmla="*/ 25 h 27"/>
                  <a:gd name="T64" fmla="*/ 38 w 383"/>
                  <a:gd name="T65" fmla="*/ 27 h 27"/>
                  <a:gd name="T66" fmla="*/ 0 w 383"/>
                  <a:gd name="T67" fmla="*/ 27 h 27"/>
                  <a:gd name="T68" fmla="*/ 0 w 383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3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7"/>
                    </a:lnTo>
                    <a:lnTo>
                      <a:pt x="111" y="25"/>
                    </a:lnTo>
                    <a:lnTo>
                      <a:pt x="146" y="25"/>
                    </a:lnTo>
                    <a:lnTo>
                      <a:pt x="181" y="23"/>
                    </a:lnTo>
                    <a:lnTo>
                      <a:pt x="213" y="21"/>
                    </a:lnTo>
                    <a:lnTo>
                      <a:pt x="242" y="21"/>
                    </a:lnTo>
                    <a:lnTo>
                      <a:pt x="271" y="19"/>
                    </a:lnTo>
                    <a:lnTo>
                      <a:pt x="296" y="17"/>
                    </a:lnTo>
                    <a:lnTo>
                      <a:pt x="317" y="15"/>
                    </a:lnTo>
                    <a:lnTo>
                      <a:pt x="336" y="13"/>
                    </a:lnTo>
                    <a:lnTo>
                      <a:pt x="354" y="10"/>
                    </a:lnTo>
                    <a:lnTo>
                      <a:pt x="365" y="8"/>
                    </a:lnTo>
                    <a:lnTo>
                      <a:pt x="375" y="6"/>
                    </a:lnTo>
                    <a:lnTo>
                      <a:pt x="381" y="4"/>
                    </a:lnTo>
                    <a:lnTo>
                      <a:pt x="383" y="0"/>
                    </a:lnTo>
                    <a:lnTo>
                      <a:pt x="377" y="0"/>
                    </a:lnTo>
                    <a:lnTo>
                      <a:pt x="375" y="4"/>
                    </a:lnTo>
                    <a:lnTo>
                      <a:pt x="369" y="6"/>
                    </a:lnTo>
                    <a:lnTo>
                      <a:pt x="360" y="8"/>
                    </a:lnTo>
                    <a:lnTo>
                      <a:pt x="348" y="10"/>
                    </a:lnTo>
                    <a:lnTo>
                      <a:pt x="333" y="13"/>
                    </a:lnTo>
                    <a:lnTo>
                      <a:pt x="313" y="15"/>
                    </a:lnTo>
                    <a:lnTo>
                      <a:pt x="290" y="17"/>
                    </a:lnTo>
                    <a:lnTo>
                      <a:pt x="267" y="19"/>
                    </a:lnTo>
                    <a:lnTo>
                      <a:pt x="238" y="21"/>
                    </a:lnTo>
                    <a:lnTo>
                      <a:pt x="210" y="21"/>
                    </a:lnTo>
                    <a:lnTo>
                      <a:pt x="179" y="23"/>
                    </a:lnTo>
                    <a:lnTo>
                      <a:pt x="144" y="25"/>
                    </a:lnTo>
                    <a:lnTo>
                      <a:pt x="109" y="25"/>
                    </a:lnTo>
                    <a:lnTo>
                      <a:pt x="75" y="25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B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23" name="Freeform 186">
                <a:extLst>
                  <a:ext uri="{FF2B5EF4-FFF2-40B4-BE49-F238E27FC236}">
                    <a16:creationId xmlns:a16="http://schemas.microsoft.com/office/drawing/2014/main" id="{C36EBAEE-3420-421F-AEDD-9B2930CB2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8" cy="13"/>
              </a:xfrm>
              <a:custGeom>
                <a:avLst/>
                <a:gdLst>
                  <a:gd name="T0" fmla="*/ 0 w 377"/>
                  <a:gd name="T1" fmla="*/ 27 h 27"/>
                  <a:gd name="T2" fmla="*/ 38 w 377"/>
                  <a:gd name="T3" fmla="*/ 27 h 27"/>
                  <a:gd name="T4" fmla="*/ 75 w 377"/>
                  <a:gd name="T5" fmla="*/ 25 h 27"/>
                  <a:gd name="T6" fmla="*/ 109 w 377"/>
                  <a:gd name="T7" fmla="*/ 25 h 27"/>
                  <a:gd name="T8" fmla="*/ 144 w 377"/>
                  <a:gd name="T9" fmla="*/ 25 h 27"/>
                  <a:gd name="T10" fmla="*/ 179 w 377"/>
                  <a:gd name="T11" fmla="*/ 23 h 27"/>
                  <a:gd name="T12" fmla="*/ 210 w 377"/>
                  <a:gd name="T13" fmla="*/ 21 h 27"/>
                  <a:gd name="T14" fmla="*/ 238 w 377"/>
                  <a:gd name="T15" fmla="*/ 21 h 27"/>
                  <a:gd name="T16" fmla="*/ 267 w 377"/>
                  <a:gd name="T17" fmla="*/ 19 h 27"/>
                  <a:gd name="T18" fmla="*/ 290 w 377"/>
                  <a:gd name="T19" fmla="*/ 17 h 27"/>
                  <a:gd name="T20" fmla="*/ 313 w 377"/>
                  <a:gd name="T21" fmla="*/ 15 h 27"/>
                  <a:gd name="T22" fmla="*/ 333 w 377"/>
                  <a:gd name="T23" fmla="*/ 13 h 27"/>
                  <a:gd name="T24" fmla="*/ 348 w 377"/>
                  <a:gd name="T25" fmla="*/ 10 h 27"/>
                  <a:gd name="T26" fmla="*/ 360 w 377"/>
                  <a:gd name="T27" fmla="*/ 8 h 27"/>
                  <a:gd name="T28" fmla="*/ 369 w 377"/>
                  <a:gd name="T29" fmla="*/ 6 h 27"/>
                  <a:gd name="T30" fmla="*/ 375 w 377"/>
                  <a:gd name="T31" fmla="*/ 4 h 27"/>
                  <a:gd name="T32" fmla="*/ 377 w 377"/>
                  <a:gd name="T33" fmla="*/ 0 h 27"/>
                  <a:gd name="T34" fmla="*/ 371 w 377"/>
                  <a:gd name="T35" fmla="*/ 0 h 27"/>
                  <a:gd name="T36" fmla="*/ 369 w 377"/>
                  <a:gd name="T37" fmla="*/ 2 h 27"/>
                  <a:gd name="T38" fmla="*/ 363 w 377"/>
                  <a:gd name="T39" fmla="*/ 6 h 27"/>
                  <a:gd name="T40" fmla="*/ 354 w 377"/>
                  <a:gd name="T41" fmla="*/ 8 h 27"/>
                  <a:gd name="T42" fmla="*/ 342 w 377"/>
                  <a:gd name="T43" fmla="*/ 10 h 27"/>
                  <a:gd name="T44" fmla="*/ 327 w 377"/>
                  <a:gd name="T45" fmla="*/ 12 h 27"/>
                  <a:gd name="T46" fmla="*/ 308 w 377"/>
                  <a:gd name="T47" fmla="*/ 15 h 27"/>
                  <a:gd name="T48" fmla="*/ 286 w 377"/>
                  <a:gd name="T49" fmla="*/ 17 h 27"/>
                  <a:gd name="T50" fmla="*/ 261 w 377"/>
                  <a:gd name="T51" fmla="*/ 19 h 27"/>
                  <a:gd name="T52" fmla="*/ 235 w 377"/>
                  <a:gd name="T53" fmla="*/ 19 h 27"/>
                  <a:gd name="T54" fmla="*/ 206 w 377"/>
                  <a:gd name="T55" fmla="*/ 21 h 27"/>
                  <a:gd name="T56" fmla="*/ 175 w 377"/>
                  <a:gd name="T57" fmla="*/ 23 h 27"/>
                  <a:gd name="T58" fmla="*/ 142 w 377"/>
                  <a:gd name="T59" fmla="*/ 23 h 27"/>
                  <a:gd name="T60" fmla="*/ 108 w 377"/>
                  <a:gd name="T61" fmla="*/ 25 h 27"/>
                  <a:gd name="T62" fmla="*/ 73 w 377"/>
                  <a:gd name="T63" fmla="*/ 25 h 27"/>
                  <a:gd name="T64" fmla="*/ 36 w 377"/>
                  <a:gd name="T65" fmla="*/ 25 h 27"/>
                  <a:gd name="T66" fmla="*/ 0 w 377"/>
                  <a:gd name="T67" fmla="*/ 25 h 27"/>
                  <a:gd name="T68" fmla="*/ 0 w 377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7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5"/>
                    </a:lnTo>
                    <a:lnTo>
                      <a:pt x="109" y="25"/>
                    </a:lnTo>
                    <a:lnTo>
                      <a:pt x="144" y="25"/>
                    </a:lnTo>
                    <a:lnTo>
                      <a:pt x="179" y="23"/>
                    </a:lnTo>
                    <a:lnTo>
                      <a:pt x="210" y="21"/>
                    </a:lnTo>
                    <a:lnTo>
                      <a:pt x="238" y="21"/>
                    </a:lnTo>
                    <a:lnTo>
                      <a:pt x="267" y="19"/>
                    </a:lnTo>
                    <a:lnTo>
                      <a:pt x="290" y="17"/>
                    </a:lnTo>
                    <a:lnTo>
                      <a:pt x="313" y="15"/>
                    </a:lnTo>
                    <a:lnTo>
                      <a:pt x="333" y="13"/>
                    </a:lnTo>
                    <a:lnTo>
                      <a:pt x="348" y="10"/>
                    </a:lnTo>
                    <a:lnTo>
                      <a:pt x="360" y="8"/>
                    </a:lnTo>
                    <a:lnTo>
                      <a:pt x="369" y="6"/>
                    </a:lnTo>
                    <a:lnTo>
                      <a:pt x="375" y="4"/>
                    </a:lnTo>
                    <a:lnTo>
                      <a:pt x="377" y="0"/>
                    </a:lnTo>
                    <a:lnTo>
                      <a:pt x="371" y="0"/>
                    </a:lnTo>
                    <a:lnTo>
                      <a:pt x="369" y="2"/>
                    </a:lnTo>
                    <a:lnTo>
                      <a:pt x="363" y="6"/>
                    </a:lnTo>
                    <a:lnTo>
                      <a:pt x="354" y="8"/>
                    </a:lnTo>
                    <a:lnTo>
                      <a:pt x="342" y="10"/>
                    </a:lnTo>
                    <a:lnTo>
                      <a:pt x="327" y="12"/>
                    </a:lnTo>
                    <a:lnTo>
                      <a:pt x="308" y="15"/>
                    </a:lnTo>
                    <a:lnTo>
                      <a:pt x="286" y="17"/>
                    </a:lnTo>
                    <a:lnTo>
                      <a:pt x="261" y="19"/>
                    </a:lnTo>
                    <a:lnTo>
                      <a:pt x="235" y="19"/>
                    </a:lnTo>
                    <a:lnTo>
                      <a:pt x="206" y="21"/>
                    </a:lnTo>
                    <a:lnTo>
                      <a:pt x="175" y="23"/>
                    </a:lnTo>
                    <a:lnTo>
                      <a:pt x="142" y="23"/>
                    </a:lnTo>
                    <a:lnTo>
                      <a:pt x="108" y="25"/>
                    </a:lnTo>
                    <a:lnTo>
                      <a:pt x="73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24" name="Freeform 187">
                <a:extLst>
                  <a:ext uri="{FF2B5EF4-FFF2-40B4-BE49-F238E27FC236}">
                    <a16:creationId xmlns:a16="http://schemas.microsoft.com/office/drawing/2014/main" id="{A76BB865-5FDB-4647-9847-AAC1EE1A7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6" cy="12"/>
              </a:xfrm>
              <a:custGeom>
                <a:avLst/>
                <a:gdLst>
                  <a:gd name="T0" fmla="*/ 0 w 371"/>
                  <a:gd name="T1" fmla="*/ 25 h 25"/>
                  <a:gd name="T2" fmla="*/ 36 w 371"/>
                  <a:gd name="T3" fmla="*/ 25 h 25"/>
                  <a:gd name="T4" fmla="*/ 73 w 371"/>
                  <a:gd name="T5" fmla="*/ 25 h 25"/>
                  <a:gd name="T6" fmla="*/ 108 w 371"/>
                  <a:gd name="T7" fmla="*/ 25 h 25"/>
                  <a:gd name="T8" fmla="*/ 142 w 371"/>
                  <a:gd name="T9" fmla="*/ 23 h 25"/>
                  <a:gd name="T10" fmla="*/ 175 w 371"/>
                  <a:gd name="T11" fmla="*/ 23 h 25"/>
                  <a:gd name="T12" fmla="*/ 206 w 371"/>
                  <a:gd name="T13" fmla="*/ 21 h 25"/>
                  <a:gd name="T14" fmla="*/ 235 w 371"/>
                  <a:gd name="T15" fmla="*/ 19 h 25"/>
                  <a:gd name="T16" fmla="*/ 261 w 371"/>
                  <a:gd name="T17" fmla="*/ 19 h 25"/>
                  <a:gd name="T18" fmla="*/ 286 w 371"/>
                  <a:gd name="T19" fmla="*/ 17 h 25"/>
                  <a:gd name="T20" fmla="*/ 308 w 371"/>
                  <a:gd name="T21" fmla="*/ 15 h 25"/>
                  <a:gd name="T22" fmla="*/ 327 w 371"/>
                  <a:gd name="T23" fmla="*/ 12 h 25"/>
                  <a:gd name="T24" fmla="*/ 342 w 371"/>
                  <a:gd name="T25" fmla="*/ 10 h 25"/>
                  <a:gd name="T26" fmla="*/ 354 w 371"/>
                  <a:gd name="T27" fmla="*/ 8 h 25"/>
                  <a:gd name="T28" fmla="*/ 363 w 371"/>
                  <a:gd name="T29" fmla="*/ 6 h 25"/>
                  <a:gd name="T30" fmla="*/ 369 w 371"/>
                  <a:gd name="T31" fmla="*/ 2 h 25"/>
                  <a:gd name="T32" fmla="*/ 371 w 371"/>
                  <a:gd name="T33" fmla="*/ 0 h 25"/>
                  <a:gd name="T34" fmla="*/ 365 w 371"/>
                  <a:gd name="T35" fmla="*/ 0 h 25"/>
                  <a:gd name="T36" fmla="*/ 363 w 371"/>
                  <a:gd name="T37" fmla="*/ 2 h 25"/>
                  <a:gd name="T38" fmla="*/ 358 w 371"/>
                  <a:gd name="T39" fmla="*/ 6 h 25"/>
                  <a:gd name="T40" fmla="*/ 350 w 371"/>
                  <a:gd name="T41" fmla="*/ 8 h 25"/>
                  <a:gd name="T42" fmla="*/ 336 w 371"/>
                  <a:gd name="T43" fmla="*/ 10 h 25"/>
                  <a:gd name="T44" fmla="*/ 321 w 371"/>
                  <a:gd name="T45" fmla="*/ 12 h 25"/>
                  <a:gd name="T46" fmla="*/ 304 w 371"/>
                  <a:gd name="T47" fmla="*/ 13 h 25"/>
                  <a:gd name="T48" fmla="*/ 283 w 371"/>
                  <a:gd name="T49" fmla="*/ 15 h 25"/>
                  <a:gd name="T50" fmla="*/ 258 w 371"/>
                  <a:gd name="T51" fmla="*/ 17 h 25"/>
                  <a:gd name="T52" fmla="*/ 233 w 371"/>
                  <a:gd name="T53" fmla="*/ 19 h 25"/>
                  <a:gd name="T54" fmla="*/ 204 w 371"/>
                  <a:gd name="T55" fmla="*/ 21 h 25"/>
                  <a:gd name="T56" fmla="*/ 173 w 371"/>
                  <a:gd name="T57" fmla="*/ 23 h 25"/>
                  <a:gd name="T58" fmla="*/ 140 w 371"/>
                  <a:gd name="T59" fmla="*/ 23 h 25"/>
                  <a:gd name="T60" fmla="*/ 106 w 371"/>
                  <a:gd name="T61" fmla="*/ 25 h 25"/>
                  <a:gd name="T62" fmla="*/ 71 w 371"/>
                  <a:gd name="T63" fmla="*/ 25 h 25"/>
                  <a:gd name="T64" fmla="*/ 36 w 371"/>
                  <a:gd name="T65" fmla="*/ 25 h 25"/>
                  <a:gd name="T66" fmla="*/ 0 w 371"/>
                  <a:gd name="T67" fmla="*/ 25 h 25"/>
                  <a:gd name="T68" fmla="*/ 0 w 371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1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3" y="25"/>
                    </a:lnTo>
                    <a:lnTo>
                      <a:pt x="108" y="25"/>
                    </a:lnTo>
                    <a:lnTo>
                      <a:pt x="142" y="23"/>
                    </a:lnTo>
                    <a:lnTo>
                      <a:pt x="175" y="23"/>
                    </a:lnTo>
                    <a:lnTo>
                      <a:pt x="206" y="21"/>
                    </a:lnTo>
                    <a:lnTo>
                      <a:pt x="235" y="19"/>
                    </a:lnTo>
                    <a:lnTo>
                      <a:pt x="261" y="19"/>
                    </a:lnTo>
                    <a:lnTo>
                      <a:pt x="286" y="17"/>
                    </a:lnTo>
                    <a:lnTo>
                      <a:pt x="308" y="15"/>
                    </a:lnTo>
                    <a:lnTo>
                      <a:pt x="327" y="12"/>
                    </a:lnTo>
                    <a:lnTo>
                      <a:pt x="342" y="10"/>
                    </a:lnTo>
                    <a:lnTo>
                      <a:pt x="354" y="8"/>
                    </a:lnTo>
                    <a:lnTo>
                      <a:pt x="363" y="6"/>
                    </a:lnTo>
                    <a:lnTo>
                      <a:pt x="369" y="2"/>
                    </a:lnTo>
                    <a:lnTo>
                      <a:pt x="371" y="0"/>
                    </a:lnTo>
                    <a:lnTo>
                      <a:pt x="365" y="0"/>
                    </a:lnTo>
                    <a:lnTo>
                      <a:pt x="363" y="2"/>
                    </a:lnTo>
                    <a:lnTo>
                      <a:pt x="358" y="6"/>
                    </a:lnTo>
                    <a:lnTo>
                      <a:pt x="350" y="8"/>
                    </a:lnTo>
                    <a:lnTo>
                      <a:pt x="336" y="10"/>
                    </a:lnTo>
                    <a:lnTo>
                      <a:pt x="321" y="12"/>
                    </a:lnTo>
                    <a:lnTo>
                      <a:pt x="304" y="13"/>
                    </a:lnTo>
                    <a:lnTo>
                      <a:pt x="283" y="15"/>
                    </a:lnTo>
                    <a:lnTo>
                      <a:pt x="258" y="17"/>
                    </a:lnTo>
                    <a:lnTo>
                      <a:pt x="233" y="19"/>
                    </a:lnTo>
                    <a:lnTo>
                      <a:pt x="204" y="21"/>
                    </a:lnTo>
                    <a:lnTo>
                      <a:pt x="173" y="23"/>
                    </a:lnTo>
                    <a:lnTo>
                      <a:pt x="140" y="23"/>
                    </a:lnTo>
                    <a:lnTo>
                      <a:pt x="106" y="25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25" name="Freeform 188">
                <a:extLst>
                  <a:ext uri="{FF2B5EF4-FFF2-40B4-BE49-F238E27FC236}">
                    <a16:creationId xmlns:a16="http://schemas.microsoft.com/office/drawing/2014/main" id="{F24F52BA-4553-4724-A3D7-2992AB8670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3" cy="12"/>
              </a:xfrm>
              <a:custGeom>
                <a:avLst/>
                <a:gdLst>
                  <a:gd name="T0" fmla="*/ 0 w 365"/>
                  <a:gd name="T1" fmla="*/ 25 h 25"/>
                  <a:gd name="T2" fmla="*/ 36 w 365"/>
                  <a:gd name="T3" fmla="*/ 25 h 25"/>
                  <a:gd name="T4" fmla="*/ 71 w 365"/>
                  <a:gd name="T5" fmla="*/ 25 h 25"/>
                  <a:gd name="T6" fmla="*/ 106 w 365"/>
                  <a:gd name="T7" fmla="*/ 25 h 25"/>
                  <a:gd name="T8" fmla="*/ 140 w 365"/>
                  <a:gd name="T9" fmla="*/ 23 h 25"/>
                  <a:gd name="T10" fmla="*/ 173 w 365"/>
                  <a:gd name="T11" fmla="*/ 23 h 25"/>
                  <a:gd name="T12" fmla="*/ 204 w 365"/>
                  <a:gd name="T13" fmla="*/ 21 h 25"/>
                  <a:gd name="T14" fmla="*/ 233 w 365"/>
                  <a:gd name="T15" fmla="*/ 19 h 25"/>
                  <a:gd name="T16" fmla="*/ 258 w 365"/>
                  <a:gd name="T17" fmla="*/ 17 h 25"/>
                  <a:gd name="T18" fmla="*/ 283 w 365"/>
                  <a:gd name="T19" fmla="*/ 15 h 25"/>
                  <a:gd name="T20" fmla="*/ 304 w 365"/>
                  <a:gd name="T21" fmla="*/ 13 h 25"/>
                  <a:gd name="T22" fmla="*/ 321 w 365"/>
                  <a:gd name="T23" fmla="*/ 12 h 25"/>
                  <a:gd name="T24" fmla="*/ 336 w 365"/>
                  <a:gd name="T25" fmla="*/ 10 h 25"/>
                  <a:gd name="T26" fmla="*/ 350 w 365"/>
                  <a:gd name="T27" fmla="*/ 8 h 25"/>
                  <a:gd name="T28" fmla="*/ 358 w 365"/>
                  <a:gd name="T29" fmla="*/ 6 h 25"/>
                  <a:gd name="T30" fmla="*/ 363 w 365"/>
                  <a:gd name="T31" fmla="*/ 2 h 25"/>
                  <a:gd name="T32" fmla="*/ 365 w 365"/>
                  <a:gd name="T33" fmla="*/ 0 h 25"/>
                  <a:gd name="T34" fmla="*/ 360 w 365"/>
                  <a:gd name="T35" fmla="*/ 0 h 25"/>
                  <a:gd name="T36" fmla="*/ 358 w 365"/>
                  <a:gd name="T37" fmla="*/ 2 h 25"/>
                  <a:gd name="T38" fmla="*/ 352 w 365"/>
                  <a:gd name="T39" fmla="*/ 6 h 25"/>
                  <a:gd name="T40" fmla="*/ 344 w 365"/>
                  <a:gd name="T41" fmla="*/ 8 h 25"/>
                  <a:gd name="T42" fmla="*/ 333 w 365"/>
                  <a:gd name="T43" fmla="*/ 10 h 25"/>
                  <a:gd name="T44" fmla="*/ 317 w 365"/>
                  <a:gd name="T45" fmla="*/ 12 h 25"/>
                  <a:gd name="T46" fmla="*/ 298 w 365"/>
                  <a:gd name="T47" fmla="*/ 13 h 25"/>
                  <a:gd name="T48" fmla="*/ 277 w 365"/>
                  <a:gd name="T49" fmla="*/ 15 h 25"/>
                  <a:gd name="T50" fmla="*/ 254 w 365"/>
                  <a:gd name="T51" fmla="*/ 17 h 25"/>
                  <a:gd name="T52" fmla="*/ 229 w 365"/>
                  <a:gd name="T53" fmla="*/ 19 h 25"/>
                  <a:gd name="T54" fmla="*/ 200 w 365"/>
                  <a:gd name="T55" fmla="*/ 21 h 25"/>
                  <a:gd name="T56" fmla="*/ 169 w 365"/>
                  <a:gd name="T57" fmla="*/ 21 h 25"/>
                  <a:gd name="T58" fmla="*/ 138 w 365"/>
                  <a:gd name="T59" fmla="*/ 23 h 25"/>
                  <a:gd name="T60" fmla="*/ 106 w 365"/>
                  <a:gd name="T61" fmla="*/ 23 h 25"/>
                  <a:gd name="T62" fmla="*/ 71 w 365"/>
                  <a:gd name="T63" fmla="*/ 25 h 25"/>
                  <a:gd name="T64" fmla="*/ 36 w 365"/>
                  <a:gd name="T65" fmla="*/ 25 h 25"/>
                  <a:gd name="T66" fmla="*/ 0 w 365"/>
                  <a:gd name="T67" fmla="*/ 25 h 25"/>
                  <a:gd name="T68" fmla="*/ 0 w 365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5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5"/>
                    </a:lnTo>
                    <a:lnTo>
                      <a:pt x="140" y="23"/>
                    </a:lnTo>
                    <a:lnTo>
                      <a:pt x="173" y="23"/>
                    </a:lnTo>
                    <a:lnTo>
                      <a:pt x="204" y="21"/>
                    </a:lnTo>
                    <a:lnTo>
                      <a:pt x="233" y="19"/>
                    </a:lnTo>
                    <a:lnTo>
                      <a:pt x="258" y="17"/>
                    </a:lnTo>
                    <a:lnTo>
                      <a:pt x="283" y="15"/>
                    </a:lnTo>
                    <a:lnTo>
                      <a:pt x="304" y="13"/>
                    </a:lnTo>
                    <a:lnTo>
                      <a:pt x="321" y="12"/>
                    </a:lnTo>
                    <a:lnTo>
                      <a:pt x="336" y="10"/>
                    </a:lnTo>
                    <a:lnTo>
                      <a:pt x="350" y="8"/>
                    </a:lnTo>
                    <a:lnTo>
                      <a:pt x="358" y="6"/>
                    </a:lnTo>
                    <a:lnTo>
                      <a:pt x="363" y="2"/>
                    </a:lnTo>
                    <a:lnTo>
                      <a:pt x="365" y="0"/>
                    </a:lnTo>
                    <a:lnTo>
                      <a:pt x="360" y="0"/>
                    </a:lnTo>
                    <a:lnTo>
                      <a:pt x="358" y="2"/>
                    </a:lnTo>
                    <a:lnTo>
                      <a:pt x="352" y="6"/>
                    </a:lnTo>
                    <a:lnTo>
                      <a:pt x="344" y="8"/>
                    </a:lnTo>
                    <a:lnTo>
                      <a:pt x="333" y="10"/>
                    </a:lnTo>
                    <a:lnTo>
                      <a:pt x="317" y="12"/>
                    </a:lnTo>
                    <a:lnTo>
                      <a:pt x="298" y="13"/>
                    </a:lnTo>
                    <a:lnTo>
                      <a:pt x="277" y="15"/>
                    </a:lnTo>
                    <a:lnTo>
                      <a:pt x="254" y="17"/>
                    </a:lnTo>
                    <a:lnTo>
                      <a:pt x="229" y="19"/>
                    </a:lnTo>
                    <a:lnTo>
                      <a:pt x="200" y="21"/>
                    </a:lnTo>
                    <a:lnTo>
                      <a:pt x="169" y="21"/>
                    </a:lnTo>
                    <a:lnTo>
                      <a:pt x="138" y="23"/>
                    </a:lnTo>
                    <a:lnTo>
                      <a:pt x="106" y="23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26" name="Freeform 189">
                <a:extLst>
                  <a:ext uri="{FF2B5EF4-FFF2-40B4-BE49-F238E27FC236}">
                    <a16:creationId xmlns:a16="http://schemas.microsoft.com/office/drawing/2014/main" id="{403F1168-4A58-4988-8955-48DA38AA0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0" cy="12"/>
              </a:xfrm>
              <a:custGeom>
                <a:avLst/>
                <a:gdLst>
                  <a:gd name="T0" fmla="*/ 0 w 360"/>
                  <a:gd name="T1" fmla="*/ 25 h 25"/>
                  <a:gd name="T2" fmla="*/ 36 w 360"/>
                  <a:gd name="T3" fmla="*/ 25 h 25"/>
                  <a:gd name="T4" fmla="*/ 71 w 360"/>
                  <a:gd name="T5" fmla="*/ 25 h 25"/>
                  <a:gd name="T6" fmla="*/ 106 w 360"/>
                  <a:gd name="T7" fmla="*/ 23 h 25"/>
                  <a:gd name="T8" fmla="*/ 138 w 360"/>
                  <a:gd name="T9" fmla="*/ 23 h 25"/>
                  <a:gd name="T10" fmla="*/ 169 w 360"/>
                  <a:gd name="T11" fmla="*/ 21 h 25"/>
                  <a:gd name="T12" fmla="*/ 200 w 360"/>
                  <a:gd name="T13" fmla="*/ 21 h 25"/>
                  <a:gd name="T14" fmla="*/ 229 w 360"/>
                  <a:gd name="T15" fmla="*/ 19 h 25"/>
                  <a:gd name="T16" fmla="*/ 254 w 360"/>
                  <a:gd name="T17" fmla="*/ 17 h 25"/>
                  <a:gd name="T18" fmla="*/ 277 w 360"/>
                  <a:gd name="T19" fmla="*/ 15 h 25"/>
                  <a:gd name="T20" fmla="*/ 298 w 360"/>
                  <a:gd name="T21" fmla="*/ 13 h 25"/>
                  <a:gd name="T22" fmla="*/ 317 w 360"/>
                  <a:gd name="T23" fmla="*/ 12 h 25"/>
                  <a:gd name="T24" fmla="*/ 333 w 360"/>
                  <a:gd name="T25" fmla="*/ 10 h 25"/>
                  <a:gd name="T26" fmla="*/ 344 w 360"/>
                  <a:gd name="T27" fmla="*/ 8 h 25"/>
                  <a:gd name="T28" fmla="*/ 352 w 360"/>
                  <a:gd name="T29" fmla="*/ 6 h 25"/>
                  <a:gd name="T30" fmla="*/ 358 w 360"/>
                  <a:gd name="T31" fmla="*/ 2 h 25"/>
                  <a:gd name="T32" fmla="*/ 360 w 360"/>
                  <a:gd name="T33" fmla="*/ 0 h 25"/>
                  <a:gd name="T34" fmla="*/ 354 w 360"/>
                  <a:gd name="T35" fmla="*/ 0 h 25"/>
                  <a:gd name="T36" fmla="*/ 352 w 360"/>
                  <a:gd name="T37" fmla="*/ 2 h 25"/>
                  <a:gd name="T38" fmla="*/ 346 w 360"/>
                  <a:gd name="T39" fmla="*/ 6 h 25"/>
                  <a:gd name="T40" fmla="*/ 338 w 360"/>
                  <a:gd name="T41" fmla="*/ 8 h 25"/>
                  <a:gd name="T42" fmla="*/ 327 w 360"/>
                  <a:gd name="T43" fmla="*/ 10 h 25"/>
                  <a:gd name="T44" fmla="*/ 311 w 360"/>
                  <a:gd name="T45" fmla="*/ 12 h 25"/>
                  <a:gd name="T46" fmla="*/ 294 w 360"/>
                  <a:gd name="T47" fmla="*/ 13 h 25"/>
                  <a:gd name="T48" fmla="*/ 273 w 360"/>
                  <a:gd name="T49" fmla="*/ 15 h 25"/>
                  <a:gd name="T50" fmla="*/ 250 w 360"/>
                  <a:gd name="T51" fmla="*/ 17 h 25"/>
                  <a:gd name="T52" fmla="*/ 225 w 360"/>
                  <a:gd name="T53" fmla="*/ 19 h 25"/>
                  <a:gd name="T54" fmla="*/ 196 w 360"/>
                  <a:gd name="T55" fmla="*/ 21 h 25"/>
                  <a:gd name="T56" fmla="*/ 167 w 360"/>
                  <a:gd name="T57" fmla="*/ 21 h 25"/>
                  <a:gd name="T58" fmla="*/ 136 w 360"/>
                  <a:gd name="T59" fmla="*/ 23 h 25"/>
                  <a:gd name="T60" fmla="*/ 104 w 360"/>
                  <a:gd name="T61" fmla="*/ 23 h 25"/>
                  <a:gd name="T62" fmla="*/ 69 w 360"/>
                  <a:gd name="T63" fmla="*/ 25 h 25"/>
                  <a:gd name="T64" fmla="*/ 34 w 360"/>
                  <a:gd name="T65" fmla="*/ 25 h 25"/>
                  <a:gd name="T66" fmla="*/ 0 w 360"/>
                  <a:gd name="T67" fmla="*/ 25 h 25"/>
                  <a:gd name="T68" fmla="*/ 0 w 360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0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3"/>
                    </a:lnTo>
                    <a:lnTo>
                      <a:pt x="138" y="23"/>
                    </a:lnTo>
                    <a:lnTo>
                      <a:pt x="169" y="21"/>
                    </a:lnTo>
                    <a:lnTo>
                      <a:pt x="200" y="21"/>
                    </a:lnTo>
                    <a:lnTo>
                      <a:pt x="229" y="19"/>
                    </a:lnTo>
                    <a:lnTo>
                      <a:pt x="254" y="17"/>
                    </a:lnTo>
                    <a:lnTo>
                      <a:pt x="277" y="15"/>
                    </a:lnTo>
                    <a:lnTo>
                      <a:pt x="298" y="13"/>
                    </a:lnTo>
                    <a:lnTo>
                      <a:pt x="317" y="12"/>
                    </a:lnTo>
                    <a:lnTo>
                      <a:pt x="333" y="10"/>
                    </a:lnTo>
                    <a:lnTo>
                      <a:pt x="344" y="8"/>
                    </a:lnTo>
                    <a:lnTo>
                      <a:pt x="352" y="6"/>
                    </a:lnTo>
                    <a:lnTo>
                      <a:pt x="358" y="2"/>
                    </a:lnTo>
                    <a:lnTo>
                      <a:pt x="360" y="0"/>
                    </a:lnTo>
                    <a:lnTo>
                      <a:pt x="354" y="0"/>
                    </a:lnTo>
                    <a:lnTo>
                      <a:pt x="352" y="2"/>
                    </a:lnTo>
                    <a:lnTo>
                      <a:pt x="346" y="6"/>
                    </a:lnTo>
                    <a:lnTo>
                      <a:pt x="338" y="8"/>
                    </a:lnTo>
                    <a:lnTo>
                      <a:pt x="327" y="10"/>
                    </a:lnTo>
                    <a:lnTo>
                      <a:pt x="311" y="12"/>
                    </a:lnTo>
                    <a:lnTo>
                      <a:pt x="294" y="13"/>
                    </a:lnTo>
                    <a:lnTo>
                      <a:pt x="273" y="15"/>
                    </a:lnTo>
                    <a:lnTo>
                      <a:pt x="250" y="17"/>
                    </a:lnTo>
                    <a:lnTo>
                      <a:pt x="225" y="19"/>
                    </a:lnTo>
                    <a:lnTo>
                      <a:pt x="196" y="21"/>
                    </a:lnTo>
                    <a:lnTo>
                      <a:pt x="167" y="21"/>
                    </a:lnTo>
                    <a:lnTo>
                      <a:pt x="136" y="23"/>
                    </a:lnTo>
                    <a:lnTo>
                      <a:pt x="104" y="23"/>
                    </a:lnTo>
                    <a:lnTo>
                      <a:pt x="69" y="25"/>
                    </a:lnTo>
                    <a:lnTo>
                      <a:pt x="34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27" name="Freeform 190">
                <a:extLst>
                  <a:ext uri="{FF2B5EF4-FFF2-40B4-BE49-F238E27FC236}">
                    <a16:creationId xmlns:a16="http://schemas.microsoft.com/office/drawing/2014/main" id="{542462F9-D2F9-4C93-B883-1FD352629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7" cy="12"/>
              </a:xfrm>
              <a:custGeom>
                <a:avLst/>
                <a:gdLst>
                  <a:gd name="T0" fmla="*/ 0 w 354"/>
                  <a:gd name="T1" fmla="*/ 25 h 25"/>
                  <a:gd name="T2" fmla="*/ 34 w 354"/>
                  <a:gd name="T3" fmla="*/ 25 h 25"/>
                  <a:gd name="T4" fmla="*/ 69 w 354"/>
                  <a:gd name="T5" fmla="*/ 25 h 25"/>
                  <a:gd name="T6" fmla="*/ 104 w 354"/>
                  <a:gd name="T7" fmla="*/ 23 h 25"/>
                  <a:gd name="T8" fmla="*/ 136 w 354"/>
                  <a:gd name="T9" fmla="*/ 23 h 25"/>
                  <a:gd name="T10" fmla="*/ 167 w 354"/>
                  <a:gd name="T11" fmla="*/ 21 h 25"/>
                  <a:gd name="T12" fmla="*/ 196 w 354"/>
                  <a:gd name="T13" fmla="*/ 21 h 25"/>
                  <a:gd name="T14" fmla="*/ 225 w 354"/>
                  <a:gd name="T15" fmla="*/ 19 h 25"/>
                  <a:gd name="T16" fmla="*/ 250 w 354"/>
                  <a:gd name="T17" fmla="*/ 17 h 25"/>
                  <a:gd name="T18" fmla="*/ 273 w 354"/>
                  <a:gd name="T19" fmla="*/ 15 h 25"/>
                  <a:gd name="T20" fmla="*/ 294 w 354"/>
                  <a:gd name="T21" fmla="*/ 13 h 25"/>
                  <a:gd name="T22" fmla="*/ 311 w 354"/>
                  <a:gd name="T23" fmla="*/ 12 h 25"/>
                  <a:gd name="T24" fmla="*/ 327 w 354"/>
                  <a:gd name="T25" fmla="*/ 10 h 25"/>
                  <a:gd name="T26" fmla="*/ 338 w 354"/>
                  <a:gd name="T27" fmla="*/ 8 h 25"/>
                  <a:gd name="T28" fmla="*/ 346 w 354"/>
                  <a:gd name="T29" fmla="*/ 6 h 25"/>
                  <a:gd name="T30" fmla="*/ 352 w 354"/>
                  <a:gd name="T31" fmla="*/ 2 h 25"/>
                  <a:gd name="T32" fmla="*/ 354 w 354"/>
                  <a:gd name="T33" fmla="*/ 0 h 25"/>
                  <a:gd name="T34" fmla="*/ 348 w 354"/>
                  <a:gd name="T35" fmla="*/ 0 h 25"/>
                  <a:gd name="T36" fmla="*/ 346 w 354"/>
                  <a:gd name="T37" fmla="*/ 2 h 25"/>
                  <a:gd name="T38" fmla="*/ 340 w 354"/>
                  <a:gd name="T39" fmla="*/ 6 h 25"/>
                  <a:gd name="T40" fmla="*/ 331 w 354"/>
                  <a:gd name="T41" fmla="*/ 8 h 25"/>
                  <a:gd name="T42" fmla="*/ 317 w 354"/>
                  <a:gd name="T43" fmla="*/ 10 h 25"/>
                  <a:gd name="T44" fmla="*/ 302 w 354"/>
                  <a:gd name="T45" fmla="*/ 12 h 25"/>
                  <a:gd name="T46" fmla="*/ 281 w 354"/>
                  <a:gd name="T47" fmla="*/ 13 h 25"/>
                  <a:gd name="T48" fmla="*/ 258 w 354"/>
                  <a:gd name="T49" fmla="*/ 15 h 25"/>
                  <a:gd name="T50" fmla="*/ 233 w 354"/>
                  <a:gd name="T51" fmla="*/ 17 h 25"/>
                  <a:gd name="T52" fmla="*/ 204 w 354"/>
                  <a:gd name="T53" fmla="*/ 19 h 25"/>
                  <a:gd name="T54" fmla="*/ 175 w 354"/>
                  <a:gd name="T55" fmla="*/ 21 h 25"/>
                  <a:gd name="T56" fmla="*/ 142 w 354"/>
                  <a:gd name="T57" fmla="*/ 21 h 25"/>
                  <a:gd name="T58" fmla="*/ 108 w 354"/>
                  <a:gd name="T59" fmla="*/ 23 h 25"/>
                  <a:gd name="T60" fmla="*/ 73 w 354"/>
                  <a:gd name="T61" fmla="*/ 23 h 25"/>
                  <a:gd name="T62" fmla="*/ 36 w 354"/>
                  <a:gd name="T63" fmla="*/ 23 h 25"/>
                  <a:gd name="T64" fmla="*/ 0 w 354"/>
                  <a:gd name="T65" fmla="*/ 25 h 25"/>
                  <a:gd name="T66" fmla="*/ 0 w 354"/>
                  <a:gd name="T6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4" h="25">
                    <a:moveTo>
                      <a:pt x="0" y="25"/>
                    </a:moveTo>
                    <a:lnTo>
                      <a:pt x="34" y="25"/>
                    </a:lnTo>
                    <a:lnTo>
                      <a:pt x="69" y="25"/>
                    </a:lnTo>
                    <a:lnTo>
                      <a:pt x="104" y="23"/>
                    </a:lnTo>
                    <a:lnTo>
                      <a:pt x="136" y="23"/>
                    </a:lnTo>
                    <a:lnTo>
                      <a:pt x="167" y="21"/>
                    </a:lnTo>
                    <a:lnTo>
                      <a:pt x="196" y="21"/>
                    </a:lnTo>
                    <a:lnTo>
                      <a:pt x="225" y="19"/>
                    </a:lnTo>
                    <a:lnTo>
                      <a:pt x="250" y="17"/>
                    </a:lnTo>
                    <a:lnTo>
                      <a:pt x="273" y="15"/>
                    </a:lnTo>
                    <a:lnTo>
                      <a:pt x="294" y="13"/>
                    </a:lnTo>
                    <a:lnTo>
                      <a:pt x="311" y="12"/>
                    </a:lnTo>
                    <a:lnTo>
                      <a:pt x="327" y="10"/>
                    </a:lnTo>
                    <a:lnTo>
                      <a:pt x="338" y="8"/>
                    </a:lnTo>
                    <a:lnTo>
                      <a:pt x="346" y="6"/>
                    </a:lnTo>
                    <a:lnTo>
                      <a:pt x="352" y="2"/>
                    </a:lnTo>
                    <a:lnTo>
                      <a:pt x="354" y="0"/>
                    </a:lnTo>
                    <a:lnTo>
                      <a:pt x="348" y="0"/>
                    </a:lnTo>
                    <a:lnTo>
                      <a:pt x="346" y="2"/>
                    </a:lnTo>
                    <a:lnTo>
                      <a:pt x="340" y="6"/>
                    </a:lnTo>
                    <a:lnTo>
                      <a:pt x="331" y="8"/>
                    </a:lnTo>
                    <a:lnTo>
                      <a:pt x="317" y="10"/>
                    </a:lnTo>
                    <a:lnTo>
                      <a:pt x="302" y="12"/>
                    </a:lnTo>
                    <a:lnTo>
                      <a:pt x="281" y="13"/>
                    </a:lnTo>
                    <a:lnTo>
                      <a:pt x="258" y="15"/>
                    </a:lnTo>
                    <a:lnTo>
                      <a:pt x="233" y="17"/>
                    </a:lnTo>
                    <a:lnTo>
                      <a:pt x="204" y="19"/>
                    </a:lnTo>
                    <a:lnTo>
                      <a:pt x="175" y="21"/>
                    </a:lnTo>
                    <a:lnTo>
                      <a:pt x="142" y="21"/>
                    </a:lnTo>
                    <a:lnTo>
                      <a:pt x="108" y="23"/>
                    </a:lnTo>
                    <a:lnTo>
                      <a:pt x="73" y="23"/>
                    </a:lnTo>
                    <a:lnTo>
                      <a:pt x="36" y="23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28" name="Freeform 191">
                <a:extLst>
                  <a:ext uri="{FF2B5EF4-FFF2-40B4-BE49-F238E27FC236}">
                    <a16:creationId xmlns:a16="http://schemas.microsoft.com/office/drawing/2014/main" id="{1DF3D1AD-BD7C-4543-9B0E-22C48F630A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4" cy="12"/>
              </a:xfrm>
              <a:custGeom>
                <a:avLst/>
                <a:gdLst>
                  <a:gd name="T0" fmla="*/ 0 w 348"/>
                  <a:gd name="T1" fmla="*/ 25 h 25"/>
                  <a:gd name="T2" fmla="*/ 36 w 348"/>
                  <a:gd name="T3" fmla="*/ 23 h 25"/>
                  <a:gd name="T4" fmla="*/ 73 w 348"/>
                  <a:gd name="T5" fmla="*/ 23 h 25"/>
                  <a:gd name="T6" fmla="*/ 108 w 348"/>
                  <a:gd name="T7" fmla="*/ 23 h 25"/>
                  <a:gd name="T8" fmla="*/ 142 w 348"/>
                  <a:gd name="T9" fmla="*/ 21 h 25"/>
                  <a:gd name="T10" fmla="*/ 175 w 348"/>
                  <a:gd name="T11" fmla="*/ 21 h 25"/>
                  <a:gd name="T12" fmla="*/ 204 w 348"/>
                  <a:gd name="T13" fmla="*/ 19 h 25"/>
                  <a:gd name="T14" fmla="*/ 233 w 348"/>
                  <a:gd name="T15" fmla="*/ 17 h 25"/>
                  <a:gd name="T16" fmla="*/ 258 w 348"/>
                  <a:gd name="T17" fmla="*/ 15 h 25"/>
                  <a:gd name="T18" fmla="*/ 281 w 348"/>
                  <a:gd name="T19" fmla="*/ 13 h 25"/>
                  <a:gd name="T20" fmla="*/ 302 w 348"/>
                  <a:gd name="T21" fmla="*/ 12 h 25"/>
                  <a:gd name="T22" fmla="*/ 317 w 348"/>
                  <a:gd name="T23" fmla="*/ 10 h 25"/>
                  <a:gd name="T24" fmla="*/ 331 w 348"/>
                  <a:gd name="T25" fmla="*/ 8 h 25"/>
                  <a:gd name="T26" fmla="*/ 340 w 348"/>
                  <a:gd name="T27" fmla="*/ 6 h 25"/>
                  <a:gd name="T28" fmla="*/ 346 w 348"/>
                  <a:gd name="T29" fmla="*/ 2 h 25"/>
                  <a:gd name="T30" fmla="*/ 348 w 348"/>
                  <a:gd name="T31" fmla="*/ 0 h 25"/>
                  <a:gd name="T32" fmla="*/ 342 w 348"/>
                  <a:gd name="T33" fmla="*/ 0 h 25"/>
                  <a:gd name="T34" fmla="*/ 340 w 348"/>
                  <a:gd name="T35" fmla="*/ 2 h 25"/>
                  <a:gd name="T36" fmla="*/ 335 w 348"/>
                  <a:gd name="T37" fmla="*/ 6 h 25"/>
                  <a:gd name="T38" fmla="*/ 325 w 348"/>
                  <a:gd name="T39" fmla="*/ 8 h 25"/>
                  <a:gd name="T40" fmla="*/ 311 w 348"/>
                  <a:gd name="T41" fmla="*/ 10 h 25"/>
                  <a:gd name="T42" fmla="*/ 296 w 348"/>
                  <a:gd name="T43" fmla="*/ 12 h 25"/>
                  <a:gd name="T44" fmla="*/ 277 w 348"/>
                  <a:gd name="T45" fmla="*/ 13 h 25"/>
                  <a:gd name="T46" fmla="*/ 254 w 348"/>
                  <a:gd name="T47" fmla="*/ 15 h 25"/>
                  <a:gd name="T48" fmla="*/ 229 w 348"/>
                  <a:gd name="T49" fmla="*/ 17 h 25"/>
                  <a:gd name="T50" fmla="*/ 202 w 348"/>
                  <a:gd name="T51" fmla="*/ 19 h 25"/>
                  <a:gd name="T52" fmla="*/ 171 w 348"/>
                  <a:gd name="T53" fmla="*/ 21 h 25"/>
                  <a:gd name="T54" fmla="*/ 140 w 348"/>
                  <a:gd name="T55" fmla="*/ 21 h 25"/>
                  <a:gd name="T56" fmla="*/ 106 w 348"/>
                  <a:gd name="T57" fmla="*/ 23 h 25"/>
                  <a:gd name="T58" fmla="*/ 71 w 348"/>
                  <a:gd name="T59" fmla="*/ 23 h 25"/>
                  <a:gd name="T60" fmla="*/ 36 w 348"/>
                  <a:gd name="T61" fmla="*/ 23 h 25"/>
                  <a:gd name="T62" fmla="*/ 0 w 348"/>
                  <a:gd name="T63" fmla="*/ 23 h 25"/>
                  <a:gd name="T64" fmla="*/ 0 w 348"/>
                  <a:gd name="T6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8" h="25">
                    <a:moveTo>
                      <a:pt x="0" y="25"/>
                    </a:moveTo>
                    <a:lnTo>
                      <a:pt x="36" y="23"/>
                    </a:lnTo>
                    <a:lnTo>
                      <a:pt x="73" y="23"/>
                    </a:lnTo>
                    <a:lnTo>
                      <a:pt x="108" y="23"/>
                    </a:lnTo>
                    <a:lnTo>
                      <a:pt x="142" y="21"/>
                    </a:lnTo>
                    <a:lnTo>
                      <a:pt x="175" y="21"/>
                    </a:lnTo>
                    <a:lnTo>
                      <a:pt x="204" y="19"/>
                    </a:lnTo>
                    <a:lnTo>
                      <a:pt x="233" y="17"/>
                    </a:lnTo>
                    <a:lnTo>
                      <a:pt x="258" y="15"/>
                    </a:lnTo>
                    <a:lnTo>
                      <a:pt x="281" y="13"/>
                    </a:lnTo>
                    <a:lnTo>
                      <a:pt x="302" y="12"/>
                    </a:lnTo>
                    <a:lnTo>
                      <a:pt x="317" y="10"/>
                    </a:lnTo>
                    <a:lnTo>
                      <a:pt x="331" y="8"/>
                    </a:lnTo>
                    <a:lnTo>
                      <a:pt x="340" y="6"/>
                    </a:lnTo>
                    <a:lnTo>
                      <a:pt x="346" y="2"/>
                    </a:lnTo>
                    <a:lnTo>
                      <a:pt x="348" y="0"/>
                    </a:lnTo>
                    <a:lnTo>
                      <a:pt x="342" y="0"/>
                    </a:lnTo>
                    <a:lnTo>
                      <a:pt x="340" y="2"/>
                    </a:lnTo>
                    <a:lnTo>
                      <a:pt x="335" y="6"/>
                    </a:lnTo>
                    <a:lnTo>
                      <a:pt x="325" y="8"/>
                    </a:lnTo>
                    <a:lnTo>
                      <a:pt x="311" y="10"/>
                    </a:lnTo>
                    <a:lnTo>
                      <a:pt x="296" y="12"/>
                    </a:lnTo>
                    <a:lnTo>
                      <a:pt x="277" y="13"/>
                    </a:lnTo>
                    <a:lnTo>
                      <a:pt x="254" y="15"/>
                    </a:lnTo>
                    <a:lnTo>
                      <a:pt x="229" y="17"/>
                    </a:lnTo>
                    <a:lnTo>
                      <a:pt x="202" y="19"/>
                    </a:lnTo>
                    <a:lnTo>
                      <a:pt x="171" y="21"/>
                    </a:lnTo>
                    <a:lnTo>
                      <a:pt x="140" y="21"/>
                    </a:lnTo>
                    <a:lnTo>
                      <a:pt x="106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29" name="Freeform 192">
                <a:extLst>
                  <a:ext uri="{FF2B5EF4-FFF2-40B4-BE49-F238E27FC236}">
                    <a16:creationId xmlns:a16="http://schemas.microsoft.com/office/drawing/2014/main" id="{09441942-8144-4E5A-B708-CB332481E9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1" cy="12"/>
              </a:xfrm>
              <a:custGeom>
                <a:avLst/>
                <a:gdLst>
                  <a:gd name="T0" fmla="*/ 0 w 342"/>
                  <a:gd name="T1" fmla="*/ 23 h 23"/>
                  <a:gd name="T2" fmla="*/ 36 w 342"/>
                  <a:gd name="T3" fmla="*/ 23 h 23"/>
                  <a:gd name="T4" fmla="*/ 71 w 342"/>
                  <a:gd name="T5" fmla="*/ 23 h 23"/>
                  <a:gd name="T6" fmla="*/ 106 w 342"/>
                  <a:gd name="T7" fmla="*/ 23 h 23"/>
                  <a:gd name="T8" fmla="*/ 140 w 342"/>
                  <a:gd name="T9" fmla="*/ 21 h 23"/>
                  <a:gd name="T10" fmla="*/ 171 w 342"/>
                  <a:gd name="T11" fmla="*/ 21 h 23"/>
                  <a:gd name="T12" fmla="*/ 202 w 342"/>
                  <a:gd name="T13" fmla="*/ 19 h 23"/>
                  <a:gd name="T14" fmla="*/ 229 w 342"/>
                  <a:gd name="T15" fmla="*/ 17 h 23"/>
                  <a:gd name="T16" fmla="*/ 254 w 342"/>
                  <a:gd name="T17" fmla="*/ 15 h 23"/>
                  <a:gd name="T18" fmla="*/ 277 w 342"/>
                  <a:gd name="T19" fmla="*/ 13 h 23"/>
                  <a:gd name="T20" fmla="*/ 296 w 342"/>
                  <a:gd name="T21" fmla="*/ 12 h 23"/>
                  <a:gd name="T22" fmla="*/ 311 w 342"/>
                  <a:gd name="T23" fmla="*/ 10 h 23"/>
                  <a:gd name="T24" fmla="*/ 325 w 342"/>
                  <a:gd name="T25" fmla="*/ 8 h 23"/>
                  <a:gd name="T26" fmla="*/ 335 w 342"/>
                  <a:gd name="T27" fmla="*/ 6 h 23"/>
                  <a:gd name="T28" fmla="*/ 340 w 342"/>
                  <a:gd name="T29" fmla="*/ 2 h 23"/>
                  <a:gd name="T30" fmla="*/ 342 w 342"/>
                  <a:gd name="T31" fmla="*/ 0 h 23"/>
                  <a:gd name="T32" fmla="*/ 336 w 342"/>
                  <a:gd name="T33" fmla="*/ 0 h 23"/>
                  <a:gd name="T34" fmla="*/ 335 w 342"/>
                  <a:gd name="T35" fmla="*/ 2 h 23"/>
                  <a:gd name="T36" fmla="*/ 329 w 342"/>
                  <a:gd name="T37" fmla="*/ 6 h 23"/>
                  <a:gd name="T38" fmla="*/ 319 w 342"/>
                  <a:gd name="T39" fmla="*/ 8 h 23"/>
                  <a:gd name="T40" fmla="*/ 308 w 342"/>
                  <a:gd name="T41" fmla="*/ 10 h 23"/>
                  <a:gd name="T42" fmla="*/ 290 w 342"/>
                  <a:gd name="T43" fmla="*/ 12 h 23"/>
                  <a:gd name="T44" fmla="*/ 271 w 342"/>
                  <a:gd name="T45" fmla="*/ 13 h 23"/>
                  <a:gd name="T46" fmla="*/ 250 w 342"/>
                  <a:gd name="T47" fmla="*/ 15 h 23"/>
                  <a:gd name="T48" fmla="*/ 225 w 342"/>
                  <a:gd name="T49" fmla="*/ 17 h 23"/>
                  <a:gd name="T50" fmla="*/ 198 w 342"/>
                  <a:gd name="T51" fmla="*/ 19 h 23"/>
                  <a:gd name="T52" fmla="*/ 169 w 342"/>
                  <a:gd name="T53" fmla="*/ 21 h 23"/>
                  <a:gd name="T54" fmla="*/ 136 w 342"/>
                  <a:gd name="T55" fmla="*/ 21 h 23"/>
                  <a:gd name="T56" fmla="*/ 104 w 342"/>
                  <a:gd name="T57" fmla="*/ 23 h 23"/>
                  <a:gd name="T58" fmla="*/ 71 w 342"/>
                  <a:gd name="T59" fmla="*/ 23 h 23"/>
                  <a:gd name="T60" fmla="*/ 36 w 342"/>
                  <a:gd name="T61" fmla="*/ 23 h 23"/>
                  <a:gd name="T62" fmla="*/ 0 w 342"/>
                  <a:gd name="T63" fmla="*/ 23 h 23"/>
                  <a:gd name="T64" fmla="*/ 0 w 342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2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6" y="23"/>
                    </a:lnTo>
                    <a:lnTo>
                      <a:pt x="140" y="21"/>
                    </a:lnTo>
                    <a:lnTo>
                      <a:pt x="171" y="21"/>
                    </a:lnTo>
                    <a:lnTo>
                      <a:pt x="202" y="19"/>
                    </a:lnTo>
                    <a:lnTo>
                      <a:pt x="229" y="17"/>
                    </a:lnTo>
                    <a:lnTo>
                      <a:pt x="254" y="15"/>
                    </a:lnTo>
                    <a:lnTo>
                      <a:pt x="277" y="13"/>
                    </a:lnTo>
                    <a:lnTo>
                      <a:pt x="296" y="12"/>
                    </a:lnTo>
                    <a:lnTo>
                      <a:pt x="311" y="10"/>
                    </a:lnTo>
                    <a:lnTo>
                      <a:pt x="325" y="8"/>
                    </a:lnTo>
                    <a:lnTo>
                      <a:pt x="335" y="6"/>
                    </a:lnTo>
                    <a:lnTo>
                      <a:pt x="340" y="2"/>
                    </a:lnTo>
                    <a:lnTo>
                      <a:pt x="342" y="0"/>
                    </a:lnTo>
                    <a:lnTo>
                      <a:pt x="336" y="0"/>
                    </a:lnTo>
                    <a:lnTo>
                      <a:pt x="335" y="2"/>
                    </a:lnTo>
                    <a:lnTo>
                      <a:pt x="329" y="6"/>
                    </a:lnTo>
                    <a:lnTo>
                      <a:pt x="319" y="8"/>
                    </a:lnTo>
                    <a:lnTo>
                      <a:pt x="308" y="10"/>
                    </a:lnTo>
                    <a:lnTo>
                      <a:pt x="290" y="12"/>
                    </a:lnTo>
                    <a:lnTo>
                      <a:pt x="271" y="13"/>
                    </a:lnTo>
                    <a:lnTo>
                      <a:pt x="250" y="15"/>
                    </a:lnTo>
                    <a:lnTo>
                      <a:pt x="225" y="17"/>
                    </a:lnTo>
                    <a:lnTo>
                      <a:pt x="198" y="19"/>
                    </a:lnTo>
                    <a:lnTo>
                      <a:pt x="169" y="21"/>
                    </a:lnTo>
                    <a:lnTo>
                      <a:pt x="136" y="21"/>
                    </a:lnTo>
                    <a:lnTo>
                      <a:pt x="104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0A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30" name="Freeform 193">
                <a:extLst>
                  <a:ext uri="{FF2B5EF4-FFF2-40B4-BE49-F238E27FC236}">
                    <a16:creationId xmlns:a16="http://schemas.microsoft.com/office/drawing/2014/main" id="{A9314256-DC19-4246-B542-71D85D3D8C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8" cy="12"/>
              </a:xfrm>
              <a:custGeom>
                <a:avLst/>
                <a:gdLst>
                  <a:gd name="T0" fmla="*/ 0 w 336"/>
                  <a:gd name="T1" fmla="*/ 23 h 23"/>
                  <a:gd name="T2" fmla="*/ 36 w 336"/>
                  <a:gd name="T3" fmla="*/ 23 h 23"/>
                  <a:gd name="T4" fmla="*/ 71 w 336"/>
                  <a:gd name="T5" fmla="*/ 23 h 23"/>
                  <a:gd name="T6" fmla="*/ 104 w 336"/>
                  <a:gd name="T7" fmla="*/ 23 h 23"/>
                  <a:gd name="T8" fmla="*/ 136 w 336"/>
                  <a:gd name="T9" fmla="*/ 21 h 23"/>
                  <a:gd name="T10" fmla="*/ 169 w 336"/>
                  <a:gd name="T11" fmla="*/ 21 h 23"/>
                  <a:gd name="T12" fmla="*/ 198 w 336"/>
                  <a:gd name="T13" fmla="*/ 19 h 23"/>
                  <a:gd name="T14" fmla="*/ 225 w 336"/>
                  <a:gd name="T15" fmla="*/ 17 h 23"/>
                  <a:gd name="T16" fmla="*/ 250 w 336"/>
                  <a:gd name="T17" fmla="*/ 15 h 23"/>
                  <a:gd name="T18" fmla="*/ 271 w 336"/>
                  <a:gd name="T19" fmla="*/ 13 h 23"/>
                  <a:gd name="T20" fmla="*/ 290 w 336"/>
                  <a:gd name="T21" fmla="*/ 12 h 23"/>
                  <a:gd name="T22" fmla="*/ 308 w 336"/>
                  <a:gd name="T23" fmla="*/ 10 h 23"/>
                  <a:gd name="T24" fmla="*/ 319 w 336"/>
                  <a:gd name="T25" fmla="*/ 8 h 23"/>
                  <a:gd name="T26" fmla="*/ 329 w 336"/>
                  <a:gd name="T27" fmla="*/ 6 h 23"/>
                  <a:gd name="T28" fmla="*/ 335 w 336"/>
                  <a:gd name="T29" fmla="*/ 2 h 23"/>
                  <a:gd name="T30" fmla="*/ 336 w 336"/>
                  <a:gd name="T31" fmla="*/ 0 h 23"/>
                  <a:gd name="T32" fmla="*/ 331 w 336"/>
                  <a:gd name="T33" fmla="*/ 0 h 23"/>
                  <a:gd name="T34" fmla="*/ 329 w 336"/>
                  <a:gd name="T35" fmla="*/ 2 h 23"/>
                  <a:gd name="T36" fmla="*/ 323 w 336"/>
                  <a:gd name="T37" fmla="*/ 6 h 23"/>
                  <a:gd name="T38" fmla="*/ 313 w 336"/>
                  <a:gd name="T39" fmla="*/ 8 h 23"/>
                  <a:gd name="T40" fmla="*/ 302 w 336"/>
                  <a:gd name="T41" fmla="*/ 10 h 23"/>
                  <a:gd name="T42" fmla="*/ 286 w 336"/>
                  <a:gd name="T43" fmla="*/ 12 h 23"/>
                  <a:gd name="T44" fmla="*/ 267 w 336"/>
                  <a:gd name="T45" fmla="*/ 13 h 23"/>
                  <a:gd name="T46" fmla="*/ 246 w 336"/>
                  <a:gd name="T47" fmla="*/ 15 h 23"/>
                  <a:gd name="T48" fmla="*/ 221 w 336"/>
                  <a:gd name="T49" fmla="*/ 17 h 23"/>
                  <a:gd name="T50" fmla="*/ 194 w 336"/>
                  <a:gd name="T51" fmla="*/ 19 h 23"/>
                  <a:gd name="T52" fmla="*/ 165 w 336"/>
                  <a:gd name="T53" fmla="*/ 19 h 23"/>
                  <a:gd name="T54" fmla="*/ 134 w 336"/>
                  <a:gd name="T55" fmla="*/ 21 h 23"/>
                  <a:gd name="T56" fmla="*/ 102 w 336"/>
                  <a:gd name="T57" fmla="*/ 21 h 23"/>
                  <a:gd name="T58" fmla="*/ 69 w 336"/>
                  <a:gd name="T59" fmla="*/ 23 h 23"/>
                  <a:gd name="T60" fmla="*/ 34 w 336"/>
                  <a:gd name="T61" fmla="*/ 23 h 23"/>
                  <a:gd name="T62" fmla="*/ 0 w 336"/>
                  <a:gd name="T63" fmla="*/ 23 h 23"/>
                  <a:gd name="T64" fmla="*/ 0 w 336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6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4" y="23"/>
                    </a:lnTo>
                    <a:lnTo>
                      <a:pt x="136" y="21"/>
                    </a:lnTo>
                    <a:lnTo>
                      <a:pt x="169" y="21"/>
                    </a:lnTo>
                    <a:lnTo>
                      <a:pt x="198" y="19"/>
                    </a:lnTo>
                    <a:lnTo>
                      <a:pt x="225" y="17"/>
                    </a:lnTo>
                    <a:lnTo>
                      <a:pt x="250" y="15"/>
                    </a:lnTo>
                    <a:lnTo>
                      <a:pt x="271" y="13"/>
                    </a:lnTo>
                    <a:lnTo>
                      <a:pt x="290" y="12"/>
                    </a:lnTo>
                    <a:lnTo>
                      <a:pt x="308" y="10"/>
                    </a:lnTo>
                    <a:lnTo>
                      <a:pt x="319" y="8"/>
                    </a:lnTo>
                    <a:lnTo>
                      <a:pt x="329" y="6"/>
                    </a:lnTo>
                    <a:lnTo>
                      <a:pt x="335" y="2"/>
                    </a:lnTo>
                    <a:lnTo>
                      <a:pt x="336" y="0"/>
                    </a:lnTo>
                    <a:lnTo>
                      <a:pt x="331" y="0"/>
                    </a:lnTo>
                    <a:lnTo>
                      <a:pt x="329" y="2"/>
                    </a:lnTo>
                    <a:lnTo>
                      <a:pt x="323" y="6"/>
                    </a:lnTo>
                    <a:lnTo>
                      <a:pt x="313" y="8"/>
                    </a:lnTo>
                    <a:lnTo>
                      <a:pt x="302" y="10"/>
                    </a:lnTo>
                    <a:lnTo>
                      <a:pt x="286" y="12"/>
                    </a:lnTo>
                    <a:lnTo>
                      <a:pt x="267" y="13"/>
                    </a:lnTo>
                    <a:lnTo>
                      <a:pt x="246" y="15"/>
                    </a:lnTo>
                    <a:lnTo>
                      <a:pt x="221" y="17"/>
                    </a:lnTo>
                    <a:lnTo>
                      <a:pt x="194" y="19"/>
                    </a:lnTo>
                    <a:lnTo>
                      <a:pt x="165" y="19"/>
                    </a:lnTo>
                    <a:lnTo>
                      <a:pt x="134" y="21"/>
                    </a:lnTo>
                    <a:lnTo>
                      <a:pt x="102" y="21"/>
                    </a:lnTo>
                    <a:lnTo>
                      <a:pt x="69" y="23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31" name="Freeform 194">
                <a:extLst>
                  <a:ext uri="{FF2B5EF4-FFF2-40B4-BE49-F238E27FC236}">
                    <a16:creationId xmlns:a16="http://schemas.microsoft.com/office/drawing/2014/main" id="{7F5626C9-1AF8-4BF9-81DC-D80B23FB1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5" cy="12"/>
              </a:xfrm>
              <a:custGeom>
                <a:avLst/>
                <a:gdLst>
                  <a:gd name="T0" fmla="*/ 0 w 331"/>
                  <a:gd name="T1" fmla="*/ 23 h 23"/>
                  <a:gd name="T2" fmla="*/ 34 w 331"/>
                  <a:gd name="T3" fmla="*/ 23 h 23"/>
                  <a:gd name="T4" fmla="*/ 69 w 331"/>
                  <a:gd name="T5" fmla="*/ 23 h 23"/>
                  <a:gd name="T6" fmla="*/ 102 w 331"/>
                  <a:gd name="T7" fmla="*/ 21 h 23"/>
                  <a:gd name="T8" fmla="*/ 134 w 331"/>
                  <a:gd name="T9" fmla="*/ 21 h 23"/>
                  <a:gd name="T10" fmla="*/ 165 w 331"/>
                  <a:gd name="T11" fmla="*/ 19 h 23"/>
                  <a:gd name="T12" fmla="*/ 194 w 331"/>
                  <a:gd name="T13" fmla="*/ 19 h 23"/>
                  <a:gd name="T14" fmla="*/ 221 w 331"/>
                  <a:gd name="T15" fmla="*/ 17 h 23"/>
                  <a:gd name="T16" fmla="*/ 246 w 331"/>
                  <a:gd name="T17" fmla="*/ 15 h 23"/>
                  <a:gd name="T18" fmla="*/ 267 w 331"/>
                  <a:gd name="T19" fmla="*/ 13 h 23"/>
                  <a:gd name="T20" fmla="*/ 286 w 331"/>
                  <a:gd name="T21" fmla="*/ 12 h 23"/>
                  <a:gd name="T22" fmla="*/ 302 w 331"/>
                  <a:gd name="T23" fmla="*/ 10 h 23"/>
                  <a:gd name="T24" fmla="*/ 313 w 331"/>
                  <a:gd name="T25" fmla="*/ 8 h 23"/>
                  <a:gd name="T26" fmla="*/ 323 w 331"/>
                  <a:gd name="T27" fmla="*/ 6 h 23"/>
                  <a:gd name="T28" fmla="*/ 329 w 331"/>
                  <a:gd name="T29" fmla="*/ 2 h 23"/>
                  <a:gd name="T30" fmla="*/ 331 w 331"/>
                  <a:gd name="T31" fmla="*/ 0 h 23"/>
                  <a:gd name="T32" fmla="*/ 325 w 331"/>
                  <a:gd name="T33" fmla="*/ 0 h 23"/>
                  <a:gd name="T34" fmla="*/ 323 w 331"/>
                  <a:gd name="T35" fmla="*/ 2 h 23"/>
                  <a:gd name="T36" fmla="*/ 317 w 331"/>
                  <a:gd name="T37" fmla="*/ 6 h 23"/>
                  <a:gd name="T38" fmla="*/ 310 w 331"/>
                  <a:gd name="T39" fmla="*/ 8 h 23"/>
                  <a:gd name="T40" fmla="*/ 296 w 331"/>
                  <a:gd name="T41" fmla="*/ 10 h 23"/>
                  <a:gd name="T42" fmla="*/ 281 w 331"/>
                  <a:gd name="T43" fmla="*/ 12 h 23"/>
                  <a:gd name="T44" fmla="*/ 263 w 331"/>
                  <a:gd name="T45" fmla="*/ 13 h 23"/>
                  <a:gd name="T46" fmla="*/ 242 w 331"/>
                  <a:gd name="T47" fmla="*/ 15 h 23"/>
                  <a:gd name="T48" fmla="*/ 217 w 331"/>
                  <a:gd name="T49" fmla="*/ 17 h 23"/>
                  <a:gd name="T50" fmla="*/ 190 w 331"/>
                  <a:gd name="T51" fmla="*/ 19 h 23"/>
                  <a:gd name="T52" fmla="*/ 163 w 331"/>
                  <a:gd name="T53" fmla="*/ 19 h 23"/>
                  <a:gd name="T54" fmla="*/ 133 w 331"/>
                  <a:gd name="T55" fmla="*/ 21 h 23"/>
                  <a:gd name="T56" fmla="*/ 100 w 331"/>
                  <a:gd name="T57" fmla="*/ 21 h 23"/>
                  <a:gd name="T58" fmla="*/ 67 w 331"/>
                  <a:gd name="T59" fmla="*/ 21 h 23"/>
                  <a:gd name="T60" fmla="*/ 34 w 331"/>
                  <a:gd name="T61" fmla="*/ 23 h 23"/>
                  <a:gd name="T62" fmla="*/ 0 w 331"/>
                  <a:gd name="T63" fmla="*/ 23 h 23"/>
                  <a:gd name="T64" fmla="*/ 0 w 331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1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9" y="23"/>
                    </a:lnTo>
                    <a:lnTo>
                      <a:pt x="102" y="21"/>
                    </a:lnTo>
                    <a:lnTo>
                      <a:pt x="134" y="21"/>
                    </a:lnTo>
                    <a:lnTo>
                      <a:pt x="165" y="19"/>
                    </a:lnTo>
                    <a:lnTo>
                      <a:pt x="194" y="19"/>
                    </a:lnTo>
                    <a:lnTo>
                      <a:pt x="221" y="17"/>
                    </a:lnTo>
                    <a:lnTo>
                      <a:pt x="246" y="15"/>
                    </a:lnTo>
                    <a:lnTo>
                      <a:pt x="267" y="13"/>
                    </a:lnTo>
                    <a:lnTo>
                      <a:pt x="286" y="12"/>
                    </a:lnTo>
                    <a:lnTo>
                      <a:pt x="302" y="10"/>
                    </a:lnTo>
                    <a:lnTo>
                      <a:pt x="313" y="8"/>
                    </a:lnTo>
                    <a:lnTo>
                      <a:pt x="323" y="6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25" y="0"/>
                    </a:lnTo>
                    <a:lnTo>
                      <a:pt x="323" y="2"/>
                    </a:lnTo>
                    <a:lnTo>
                      <a:pt x="317" y="6"/>
                    </a:lnTo>
                    <a:lnTo>
                      <a:pt x="310" y="8"/>
                    </a:lnTo>
                    <a:lnTo>
                      <a:pt x="296" y="10"/>
                    </a:lnTo>
                    <a:lnTo>
                      <a:pt x="281" y="12"/>
                    </a:lnTo>
                    <a:lnTo>
                      <a:pt x="263" y="13"/>
                    </a:lnTo>
                    <a:lnTo>
                      <a:pt x="242" y="15"/>
                    </a:lnTo>
                    <a:lnTo>
                      <a:pt x="217" y="17"/>
                    </a:lnTo>
                    <a:lnTo>
                      <a:pt x="190" y="19"/>
                    </a:lnTo>
                    <a:lnTo>
                      <a:pt x="163" y="19"/>
                    </a:lnTo>
                    <a:lnTo>
                      <a:pt x="133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D9D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32" name="Freeform 195">
                <a:extLst>
                  <a:ext uri="{FF2B5EF4-FFF2-40B4-BE49-F238E27FC236}">
                    <a16:creationId xmlns:a16="http://schemas.microsoft.com/office/drawing/2014/main" id="{05122B7E-AD8D-423B-8850-5ECA1097C8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2" cy="12"/>
              </a:xfrm>
              <a:custGeom>
                <a:avLst/>
                <a:gdLst>
                  <a:gd name="T0" fmla="*/ 0 w 325"/>
                  <a:gd name="T1" fmla="*/ 23 h 23"/>
                  <a:gd name="T2" fmla="*/ 34 w 325"/>
                  <a:gd name="T3" fmla="*/ 23 h 23"/>
                  <a:gd name="T4" fmla="*/ 67 w 325"/>
                  <a:gd name="T5" fmla="*/ 21 h 23"/>
                  <a:gd name="T6" fmla="*/ 100 w 325"/>
                  <a:gd name="T7" fmla="*/ 21 h 23"/>
                  <a:gd name="T8" fmla="*/ 133 w 325"/>
                  <a:gd name="T9" fmla="*/ 21 h 23"/>
                  <a:gd name="T10" fmla="*/ 163 w 325"/>
                  <a:gd name="T11" fmla="*/ 19 h 23"/>
                  <a:gd name="T12" fmla="*/ 190 w 325"/>
                  <a:gd name="T13" fmla="*/ 19 h 23"/>
                  <a:gd name="T14" fmla="*/ 217 w 325"/>
                  <a:gd name="T15" fmla="*/ 17 h 23"/>
                  <a:gd name="T16" fmla="*/ 242 w 325"/>
                  <a:gd name="T17" fmla="*/ 15 h 23"/>
                  <a:gd name="T18" fmla="*/ 263 w 325"/>
                  <a:gd name="T19" fmla="*/ 13 h 23"/>
                  <a:gd name="T20" fmla="*/ 281 w 325"/>
                  <a:gd name="T21" fmla="*/ 12 h 23"/>
                  <a:gd name="T22" fmla="*/ 296 w 325"/>
                  <a:gd name="T23" fmla="*/ 10 h 23"/>
                  <a:gd name="T24" fmla="*/ 310 w 325"/>
                  <a:gd name="T25" fmla="*/ 8 h 23"/>
                  <a:gd name="T26" fmla="*/ 317 w 325"/>
                  <a:gd name="T27" fmla="*/ 6 h 23"/>
                  <a:gd name="T28" fmla="*/ 323 w 325"/>
                  <a:gd name="T29" fmla="*/ 2 h 23"/>
                  <a:gd name="T30" fmla="*/ 325 w 325"/>
                  <a:gd name="T31" fmla="*/ 0 h 23"/>
                  <a:gd name="T32" fmla="*/ 319 w 325"/>
                  <a:gd name="T33" fmla="*/ 0 h 23"/>
                  <a:gd name="T34" fmla="*/ 317 w 325"/>
                  <a:gd name="T35" fmla="*/ 2 h 23"/>
                  <a:gd name="T36" fmla="*/ 311 w 325"/>
                  <a:gd name="T37" fmla="*/ 6 h 23"/>
                  <a:gd name="T38" fmla="*/ 304 w 325"/>
                  <a:gd name="T39" fmla="*/ 8 h 23"/>
                  <a:gd name="T40" fmla="*/ 290 w 325"/>
                  <a:gd name="T41" fmla="*/ 10 h 23"/>
                  <a:gd name="T42" fmla="*/ 277 w 325"/>
                  <a:gd name="T43" fmla="*/ 12 h 23"/>
                  <a:gd name="T44" fmla="*/ 258 w 325"/>
                  <a:gd name="T45" fmla="*/ 13 h 23"/>
                  <a:gd name="T46" fmla="*/ 236 w 325"/>
                  <a:gd name="T47" fmla="*/ 15 h 23"/>
                  <a:gd name="T48" fmla="*/ 213 w 325"/>
                  <a:gd name="T49" fmla="*/ 17 h 23"/>
                  <a:gd name="T50" fmla="*/ 188 w 325"/>
                  <a:gd name="T51" fmla="*/ 17 h 23"/>
                  <a:gd name="T52" fmla="*/ 159 w 325"/>
                  <a:gd name="T53" fmla="*/ 19 h 23"/>
                  <a:gd name="T54" fmla="*/ 131 w 325"/>
                  <a:gd name="T55" fmla="*/ 21 h 23"/>
                  <a:gd name="T56" fmla="*/ 100 w 325"/>
                  <a:gd name="T57" fmla="*/ 21 h 23"/>
                  <a:gd name="T58" fmla="*/ 67 w 325"/>
                  <a:gd name="T59" fmla="*/ 21 h 23"/>
                  <a:gd name="T60" fmla="*/ 34 w 325"/>
                  <a:gd name="T61" fmla="*/ 21 h 23"/>
                  <a:gd name="T62" fmla="*/ 0 w 325"/>
                  <a:gd name="T63" fmla="*/ 23 h 23"/>
                  <a:gd name="T64" fmla="*/ 0 w 325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5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3" y="21"/>
                    </a:lnTo>
                    <a:lnTo>
                      <a:pt x="163" y="19"/>
                    </a:lnTo>
                    <a:lnTo>
                      <a:pt x="190" y="19"/>
                    </a:lnTo>
                    <a:lnTo>
                      <a:pt x="217" y="17"/>
                    </a:lnTo>
                    <a:lnTo>
                      <a:pt x="242" y="15"/>
                    </a:lnTo>
                    <a:lnTo>
                      <a:pt x="263" y="13"/>
                    </a:lnTo>
                    <a:lnTo>
                      <a:pt x="281" y="12"/>
                    </a:lnTo>
                    <a:lnTo>
                      <a:pt x="296" y="10"/>
                    </a:lnTo>
                    <a:lnTo>
                      <a:pt x="310" y="8"/>
                    </a:lnTo>
                    <a:lnTo>
                      <a:pt x="317" y="6"/>
                    </a:lnTo>
                    <a:lnTo>
                      <a:pt x="323" y="2"/>
                    </a:lnTo>
                    <a:lnTo>
                      <a:pt x="325" y="0"/>
                    </a:lnTo>
                    <a:lnTo>
                      <a:pt x="319" y="0"/>
                    </a:lnTo>
                    <a:lnTo>
                      <a:pt x="317" y="2"/>
                    </a:lnTo>
                    <a:lnTo>
                      <a:pt x="311" y="6"/>
                    </a:lnTo>
                    <a:lnTo>
                      <a:pt x="304" y="8"/>
                    </a:lnTo>
                    <a:lnTo>
                      <a:pt x="290" y="10"/>
                    </a:lnTo>
                    <a:lnTo>
                      <a:pt x="277" y="12"/>
                    </a:lnTo>
                    <a:lnTo>
                      <a:pt x="258" y="13"/>
                    </a:lnTo>
                    <a:lnTo>
                      <a:pt x="236" y="15"/>
                    </a:lnTo>
                    <a:lnTo>
                      <a:pt x="213" y="17"/>
                    </a:lnTo>
                    <a:lnTo>
                      <a:pt x="188" y="17"/>
                    </a:lnTo>
                    <a:lnTo>
                      <a:pt x="159" y="19"/>
                    </a:lnTo>
                    <a:lnTo>
                      <a:pt x="131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B9B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33" name="Freeform 196">
                <a:extLst>
                  <a:ext uri="{FF2B5EF4-FFF2-40B4-BE49-F238E27FC236}">
                    <a16:creationId xmlns:a16="http://schemas.microsoft.com/office/drawing/2014/main" id="{561A2584-5A53-4911-A8A4-C18A219A61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0" cy="12"/>
              </a:xfrm>
              <a:custGeom>
                <a:avLst/>
                <a:gdLst>
                  <a:gd name="T0" fmla="*/ 0 w 319"/>
                  <a:gd name="T1" fmla="*/ 23 h 23"/>
                  <a:gd name="T2" fmla="*/ 34 w 319"/>
                  <a:gd name="T3" fmla="*/ 21 h 23"/>
                  <a:gd name="T4" fmla="*/ 67 w 319"/>
                  <a:gd name="T5" fmla="*/ 21 h 23"/>
                  <a:gd name="T6" fmla="*/ 100 w 319"/>
                  <a:gd name="T7" fmla="*/ 21 h 23"/>
                  <a:gd name="T8" fmla="*/ 131 w 319"/>
                  <a:gd name="T9" fmla="*/ 21 h 23"/>
                  <a:gd name="T10" fmla="*/ 159 w 319"/>
                  <a:gd name="T11" fmla="*/ 19 h 23"/>
                  <a:gd name="T12" fmla="*/ 188 w 319"/>
                  <a:gd name="T13" fmla="*/ 17 h 23"/>
                  <a:gd name="T14" fmla="*/ 213 w 319"/>
                  <a:gd name="T15" fmla="*/ 17 h 23"/>
                  <a:gd name="T16" fmla="*/ 236 w 319"/>
                  <a:gd name="T17" fmla="*/ 15 h 23"/>
                  <a:gd name="T18" fmla="*/ 258 w 319"/>
                  <a:gd name="T19" fmla="*/ 13 h 23"/>
                  <a:gd name="T20" fmla="*/ 277 w 319"/>
                  <a:gd name="T21" fmla="*/ 12 h 23"/>
                  <a:gd name="T22" fmla="*/ 290 w 319"/>
                  <a:gd name="T23" fmla="*/ 10 h 23"/>
                  <a:gd name="T24" fmla="*/ 304 w 319"/>
                  <a:gd name="T25" fmla="*/ 8 h 23"/>
                  <a:gd name="T26" fmla="*/ 311 w 319"/>
                  <a:gd name="T27" fmla="*/ 6 h 23"/>
                  <a:gd name="T28" fmla="*/ 317 w 319"/>
                  <a:gd name="T29" fmla="*/ 2 h 23"/>
                  <a:gd name="T30" fmla="*/ 319 w 319"/>
                  <a:gd name="T31" fmla="*/ 0 h 23"/>
                  <a:gd name="T32" fmla="*/ 313 w 319"/>
                  <a:gd name="T33" fmla="*/ 0 h 23"/>
                  <a:gd name="T34" fmla="*/ 311 w 319"/>
                  <a:gd name="T35" fmla="*/ 2 h 23"/>
                  <a:gd name="T36" fmla="*/ 306 w 319"/>
                  <a:gd name="T37" fmla="*/ 6 h 23"/>
                  <a:gd name="T38" fmla="*/ 298 w 319"/>
                  <a:gd name="T39" fmla="*/ 8 h 23"/>
                  <a:gd name="T40" fmla="*/ 286 w 319"/>
                  <a:gd name="T41" fmla="*/ 10 h 23"/>
                  <a:gd name="T42" fmla="*/ 271 w 319"/>
                  <a:gd name="T43" fmla="*/ 12 h 23"/>
                  <a:gd name="T44" fmla="*/ 254 w 319"/>
                  <a:gd name="T45" fmla="*/ 13 h 23"/>
                  <a:gd name="T46" fmla="*/ 233 w 319"/>
                  <a:gd name="T47" fmla="*/ 15 h 23"/>
                  <a:gd name="T48" fmla="*/ 210 w 319"/>
                  <a:gd name="T49" fmla="*/ 15 h 23"/>
                  <a:gd name="T50" fmla="*/ 184 w 319"/>
                  <a:gd name="T51" fmla="*/ 17 h 23"/>
                  <a:gd name="T52" fmla="*/ 158 w 319"/>
                  <a:gd name="T53" fmla="*/ 19 h 23"/>
                  <a:gd name="T54" fmla="*/ 127 w 319"/>
                  <a:gd name="T55" fmla="*/ 19 h 23"/>
                  <a:gd name="T56" fmla="*/ 98 w 319"/>
                  <a:gd name="T57" fmla="*/ 21 h 23"/>
                  <a:gd name="T58" fmla="*/ 65 w 319"/>
                  <a:gd name="T59" fmla="*/ 21 h 23"/>
                  <a:gd name="T60" fmla="*/ 33 w 319"/>
                  <a:gd name="T61" fmla="*/ 21 h 23"/>
                  <a:gd name="T62" fmla="*/ 0 w 319"/>
                  <a:gd name="T63" fmla="*/ 21 h 23"/>
                  <a:gd name="T64" fmla="*/ 0 w 319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9" h="23">
                    <a:moveTo>
                      <a:pt x="0" y="23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1" y="21"/>
                    </a:lnTo>
                    <a:lnTo>
                      <a:pt x="159" y="19"/>
                    </a:lnTo>
                    <a:lnTo>
                      <a:pt x="188" y="17"/>
                    </a:lnTo>
                    <a:lnTo>
                      <a:pt x="213" y="17"/>
                    </a:lnTo>
                    <a:lnTo>
                      <a:pt x="236" y="15"/>
                    </a:lnTo>
                    <a:lnTo>
                      <a:pt x="258" y="13"/>
                    </a:lnTo>
                    <a:lnTo>
                      <a:pt x="277" y="12"/>
                    </a:lnTo>
                    <a:lnTo>
                      <a:pt x="290" y="10"/>
                    </a:lnTo>
                    <a:lnTo>
                      <a:pt x="304" y="8"/>
                    </a:lnTo>
                    <a:lnTo>
                      <a:pt x="311" y="6"/>
                    </a:lnTo>
                    <a:lnTo>
                      <a:pt x="317" y="2"/>
                    </a:lnTo>
                    <a:lnTo>
                      <a:pt x="319" y="0"/>
                    </a:lnTo>
                    <a:lnTo>
                      <a:pt x="313" y="0"/>
                    </a:lnTo>
                    <a:lnTo>
                      <a:pt x="311" y="2"/>
                    </a:lnTo>
                    <a:lnTo>
                      <a:pt x="306" y="6"/>
                    </a:lnTo>
                    <a:lnTo>
                      <a:pt x="298" y="8"/>
                    </a:lnTo>
                    <a:lnTo>
                      <a:pt x="286" y="10"/>
                    </a:lnTo>
                    <a:lnTo>
                      <a:pt x="271" y="12"/>
                    </a:lnTo>
                    <a:lnTo>
                      <a:pt x="254" y="13"/>
                    </a:lnTo>
                    <a:lnTo>
                      <a:pt x="233" y="15"/>
                    </a:lnTo>
                    <a:lnTo>
                      <a:pt x="210" y="15"/>
                    </a:lnTo>
                    <a:lnTo>
                      <a:pt x="184" y="17"/>
                    </a:lnTo>
                    <a:lnTo>
                      <a:pt x="158" y="19"/>
                    </a:lnTo>
                    <a:lnTo>
                      <a:pt x="127" y="19"/>
                    </a:lnTo>
                    <a:lnTo>
                      <a:pt x="98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34" name="Freeform 197">
                <a:extLst>
                  <a:ext uri="{FF2B5EF4-FFF2-40B4-BE49-F238E27FC236}">
                    <a16:creationId xmlns:a16="http://schemas.microsoft.com/office/drawing/2014/main" id="{288317F9-2CDE-411F-B4D9-477617F066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7" cy="11"/>
              </a:xfrm>
              <a:custGeom>
                <a:avLst/>
                <a:gdLst>
                  <a:gd name="T0" fmla="*/ 0 w 313"/>
                  <a:gd name="T1" fmla="*/ 21 h 21"/>
                  <a:gd name="T2" fmla="*/ 33 w 313"/>
                  <a:gd name="T3" fmla="*/ 21 h 21"/>
                  <a:gd name="T4" fmla="*/ 65 w 313"/>
                  <a:gd name="T5" fmla="*/ 21 h 21"/>
                  <a:gd name="T6" fmla="*/ 98 w 313"/>
                  <a:gd name="T7" fmla="*/ 21 h 21"/>
                  <a:gd name="T8" fmla="*/ 127 w 313"/>
                  <a:gd name="T9" fmla="*/ 19 h 21"/>
                  <a:gd name="T10" fmla="*/ 158 w 313"/>
                  <a:gd name="T11" fmla="*/ 19 h 21"/>
                  <a:gd name="T12" fmla="*/ 184 w 313"/>
                  <a:gd name="T13" fmla="*/ 17 h 21"/>
                  <a:gd name="T14" fmla="*/ 210 w 313"/>
                  <a:gd name="T15" fmla="*/ 15 h 21"/>
                  <a:gd name="T16" fmla="*/ 233 w 313"/>
                  <a:gd name="T17" fmla="*/ 15 h 21"/>
                  <a:gd name="T18" fmla="*/ 254 w 313"/>
                  <a:gd name="T19" fmla="*/ 13 h 21"/>
                  <a:gd name="T20" fmla="*/ 271 w 313"/>
                  <a:gd name="T21" fmla="*/ 12 h 21"/>
                  <a:gd name="T22" fmla="*/ 286 w 313"/>
                  <a:gd name="T23" fmla="*/ 10 h 21"/>
                  <a:gd name="T24" fmla="*/ 298 w 313"/>
                  <a:gd name="T25" fmla="*/ 8 h 21"/>
                  <a:gd name="T26" fmla="*/ 306 w 313"/>
                  <a:gd name="T27" fmla="*/ 6 h 21"/>
                  <a:gd name="T28" fmla="*/ 311 w 313"/>
                  <a:gd name="T29" fmla="*/ 2 h 21"/>
                  <a:gd name="T30" fmla="*/ 313 w 313"/>
                  <a:gd name="T31" fmla="*/ 0 h 21"/>
                  <a:gd name="T32" fmla="*/ 308 w 313"/>
                  <a:gd name="T33" fmla="*/ 0 h 21"/>
                  <a:gd name="T34" fmla="*/ 306 w 313"/>
                  <a:gd name="T35" fmla="*/ 2 h 21"/>
                  <a:gd name="T36" fmla="*/ 300 w 313"/>
                  <a:gd name="T37" fmla="*/ 4 h 21"/>
                  <a:gd name="T38" fmla="*/ 292 w 313"/>
                  <a:gd name="T39" fmla="*/ 8 h 21"/>
                  <a:gd name="T40" fmla="*/ 281 w 313"/>
                  <a:gd name="T41" fmla="*/ 10 h 21"/>
                  <a:gd name="T42" fmla="*/ 265 w 313"/>
                  <a:gd name="T43" fmla="*/ 12 h 21"/>
                  <a:gd name="T44" fmla="*/ 248 w 313"/>
                  <a:gd name="T45" fmla="*/ 13 h 21"/>
                  <a:gd name="T46" fmla="*/ 229 w 313"/>
                  <a:gd name="T47" fmla="*/ 15 h 21"/>
                  <a:gd name="T48" fmla="*/ 206 w 313"/>
                  <a:gd name="T49" fmla="*/ 15 h 21"/>
                  <a:gd name="T50" fmla="*/ 181 w 313"/>
                  <a:gd name="T51" fmla="*/ 17 h 21"/>
                  <a:gd name="T52" fmla="*/ 154 w 313"/>
                  <a:gd name="T53" fmla="*/ 19 h 21"/>
                  <a:gd name="T54" fmla="*/ 125 w 313"/>
                  <a:gd name="T55" fmla="*/ 19 h 21"/>
                  <a:gd name="T56" fmla="*/ 96 w 313"/>
                  <a:gd name="T57" fmla="*/ 21 h 21"/>
                  <a:gd name="T58" fmla="*/ 65 w 313"/>
                  <a:gd name="T59" fmla="*/ 21 h 21"/>
                  <a:gd name="T60" fmla="*/ 33 w 313"/>
                  <a:gd name="T61" fmla="*/ 21 h 21"/>
                  <a:gd name="T62" fmla="*/ 0 w 313"/>
                  <a:gd name="T63" fmla="*/ 21 h 21"/>
                  <a:gd name="T64" fmla="*/ 0 w 313"/>
                  <a:gd name="T6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3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8" y="21"/>
                    </a:lnTo>
                    <a:lnTo>
                      <a:pt x="127" y="19"/>
                    </a:lnTo>
                    <a:lnTo>
                      <a:pt x="158" y="19"/>
                    </a:lnTo>
                    <a:lnTo>
                      <a:pt x="184" y="17"/>
                    </a:lnTo>
                    <a:lnTo>
                      <a:pt x="210" y="15"/>
                    </a:lnTo>
                    <a:lnTo>
                      <a:pt x="233" y="15"/>
                    </a:lnTo>
                    <a:lnTo>
                      <a:pt x="254" y="13"/>
                    </a:lnTo>
                    <a:lnTo>
                      <a:pt x="271" y="12"/>
                    </a:lnTo>
                    <a:lnTo>
                      <a:pt x="286" y="10"/>
                    </a:lnTo>
                    <a:lnTo>
                      <a:pt x="298" y="8"/>
                    </a:lnTo>
                    <a:lnTo>
                      <a:pt x="306" y="6"/>
                    </a:lnTo>
                    <a:lnTo>
                      <a:pt x="311" y="2"/>
                    </a:lnTo>
                    <a:lnTo>
                      <a:pt x="313" y="0"/>
                    </a:lnTo>
                    <a:lnTo>
                      <a:pt x="308" y="0"/>
                    </a:lnTo>
                    <a:lnTo>
                      <a:pt x="306" y="2"/>
                    </a:lnTo>
                    <a:lnTo>
                      <a:pt x="300" y="4"/>
                    </a:lnTo>
                    <a:lnTo>
                      <a:pt x="292" y="8"/>
                    </a:lnTo>
                    <a:lnTo>
                      <a:pt x="281" y="10"/>
                    </a:lnTo>
                    <a:lnTo>
                      <a:pt x="265" y="12"/>
                    </a:lnTo>
                    <a:lnTo>
                      <a:pt x="248" y="13"/>
                    </a:lnTo>
                    <a:lnTo>
                      <a:pt x="229" y="15"/>
                    </a:lnTo>
                    <a:lnTo>
                      <a:pt x="206" y="15"/>
                    </a:lnTo>
                    <a:lnTo>
                      <a:pt x="181" y="17"/>
                    </a:lnTo>
                    <a:lnTo>
                      <a:pt x="154" y="19"/>
                    </a:lnTo>
                    <a:lnTo>
                      <a:pt x="125" y="19"/>
                    </a:lnTo>
                    <a:lnTo>
                      <a:pt x="96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35" name="Freeform 198">
                <a:extLst>
                  <a:ext uri="{FF2B5EF4-FFF2-40B4-BE49-F238E27FC236}">
                    <a16:creationId xmlns:a16="http://schemas.microsoft.com/office/drawing/2014/main" id="{EA0B7F5A-F871-4E4B-A305-28FAE4B44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4" cy="11"/>
              </a:xfrm>
              <a:custGeom>
                <a:avLst/>
                <a:gdLst>
                  <a:gd name="T0" fmla="*/ 0 w 308"/>
                  <a:gd name="T1" fmla="*/ 21 h 21"/>
                  <a:gd name="T2" fmla="*/ 33 w 308"/>
                  <a:gd name="T3" fmla="*/ 21 h 21"/>
                  <a:gd name="T4" fmla="*/ 65 w 308"/>
                  <a:gd name="T5" fmla="*/ 21 h 21"/>
                  <a:gd name="T6" fmla="*/ 96 w 308"/>
                  <a:gd name="T7" fmla="*/ 21 h 21"/>
                  <a:gd name="T8" fmla="*/ 125 w 308"/>
                  <a:gd name="T9" fmla="*/ 19 h 21"/>
                  <a:gd name="T10" fmla="*/ 154 w 308"/>
                  <a:gd name="T11" fmla="*/ 19 h 21"/>
                  <a:gd name="T12" fmla="*/ 181 w 308"/>
                  <a:gd name="T13" fmla="*/ 17 h 21"/>
                  <a:gd name="T14" fmla="*/ 206 w 308"/>
                  <a:gd name="T15" fmla="*/ 15 h 21"/>
                  <a:gd name="T16" fmla="*/ 229 w 308"/>
                  <a:gd name="T17" fmla="*/ 15 h 21"/>
                  <a:gd name="T18" fmla="*/ 248 w 308"/>
                  <a:gd name="T19" fmla="*/ 13 h 21"/>
                  <a:gd name="T20" fmla="*/ 265 w 308"/>
                  <a:gd name="T21" fmla="*/ 12 h 21"/>
                  <a:gd name="T22" fmla="*/ 281 w 308"/>
                  <a:gd name="T23" fmla="*/ 10 h 21"/>
                  <a:gd name="T24" fmla="*/ 292 w 308"/>
                  <a:gd name="T25" fmla="*/ 8 h 21"/>
                  <a:gd name="T26" fmla="*/ 300 w 308"/>
                  <a:gd name="T27" fmla="*/ 4 h 21"/>
                  <a:gd name="T28" fmla="*/ 306 w 308"/>
                  <a:gd name="T29" fmla="*/ 2 h 21"/>
                  <a:gd name="T30" fmla="*/ 308 w 308"/>
                  <a:gd name="T31" fmla="*/ 0 h 21"/>
                  <a:gd name="T32" fmla="*/ 302 w 308"/>
                  <a:gd name="T33" fmla="*/ 0 h 21"/>
                  <a:gd name="T34" fmla="*/ 300 w 308"/>
                  <a:gd name="T35" fmla="*/ 2 h 21"/>
                  <a:gd name="T36" fmla="*/ 294 w 308"/>
                  <a:gd name="T37" fmla="*/ 6 h 21"/>
                  <a:gd name="T38" fmla="*/ 285 w 308"/>
                  <a:gd name="T39" fmla="*/ 8 h 21"/>
                  <a:gd name="T40" fmla="*/ 271 w 308"/>
                  <a:gd name="T41" fmla="*/ 10 h 21"/>
                  <a:gd name="T42" fmla="*/ 256 w 308"/>
                  <a:gd name="T43" fmla="*/ 12 h 21"/>
                  <a:gd name="T44" fmla="*/ 236 w 308"/>
                  <a:gd name="T45" fmla="*/ 13 h 21"/>
                  <a:gd name="T46" fmla="*/ 213 w 308"/>
                  <a:gd name="T47" fmla="*/ 15 h 21"/>
                  <a:gd name="T48" fmla="*/ 188 w 308"/>
                  <a:gd name="T49" fmla="*/ 17 h 21"/>
                  <a:gd name="T50" fmla="*/ 161 w 308"/>
                  <a:gd name="T51" fmla="*/ 17 h 21"/>
                  <a:gd name="T52" fmla="*/ 131 w 308"/>
                  <a:gd name="T53" fmla="*/ 19 h 21"/>
                  <a:gd name="T54" fmla="*/ 100 w 308"/>
                  <a:gd name="T55" fmla="*/ 19 h 21"/>
                  <a:gd name="T56" fmla="*/ 67 w 308"/>
                  <a:gd name="T57" fmla="*/ 21 h 21"/>
                  <a:gd name="T58" fmla="*/ 34 w 308"/>
                  <a:gd name="T59" fmla="*/ 21 h 21"/>
                  <a:gd name="T60" fmla="*/ 0 w 308"/>
                  <a:gd name="T61" fmla="*/ 21 h 21"/>
                  <a:gd name="T62" fmla="*/ 0 w 308"/>
                  <a:gd name="T6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8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6" y="21"/>
                    </a:lnTo>
                    <a:lnTo>
                      <a:pt x="125" y="19"/>
                    </a:lnTo>
                    <a:lnTo>
                      <a:pt x="154" y="19"/>
                    </a:lnTo>
                    <a:lnTo>
                      <a:pt x="181" y="17"/>
                    </a:lnTo>
                    <a:lnTo>
                      <a:pt x="206" y="15"/>
                    </a:lnTo>
                    <a:lnTo>
                      <a:pt x="229" y="15"/>
                    </a:lnTo>
                    <a:lnTo>
                      <a:pt x="248" y="13"/>
                    </a:lnTo>
                    <a:lnTo>
                      <a:pt x="265" y="12"/>
                    </a:lnTo>
                    <a:lnTo>
                      <a:pt x="281" y="10"/>
                    </a:lnTo>
                    <a:lnTo>
                      <a:pt x="292" y="8"/>
                    </a:lnTo>
                    <a:lnTo>
                      <a:pt x="300" y="4"/>
                    </a:lnTo>
                    <a:lnTo>
                      <a:pt x="306" y="2"/>
                    </a:lnTo>
                    <a:lnTo>
                      <a:pt x="308" y="0"/>
                    </a:lnTo>
                    <a:lnTo>
                      <a:pt x="302" y="0"/>
                    </a:lnTo>
                    <a:lnTo>
                      <a:pt x="300" y="2"/>
                    </a:lnTo>
                    <a:lnTo>
                      <a:pt x="294" y="6"/>
                    </a:lnTo>
                    <a:lnTo>
                      <a:pt x="285" y="8"/>
                    </a:lnTo>
                    <a:lnTo>
                      <a:pt x="271" y="10"/>
                    </a:lnTo>
                    <a:lnTo>
                      <a:pt x="256" y="12"/>
                    </a:lnTo>
                    <a:lnTo>
                      <a:pt x="236" y="13"/>
                    </a:lnTo>
                    <a:lnTo>
                      <a:pt x="213" y="15"/>
                    </a:lnTo>
                    <a:lnTo>
                      <a:pt x="188" y="17"/>
                    </a:lnTo>
                    <a:lnTo>
                      <a:pt x="161" y="17"/>
                    </a:lnTo>
                    <a:lnTo>
                      <a:pt x="131" y="19"/>
                    </a:lnTo>
                    <a:lnTo>
                      <a:pt x="100" y="19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36" name="Freeform 199">
                <a:extLst>
                  <a:ext uri="{FF2B5EF4-FFF2-40B4-BE49-F238E27FC236}">
                    <a16:creationId xmlns:a16="http://schemas.microsoft.com/office/drawing/2014/main" id="{772F4825-991F-40CB-AD20-CE162ED921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1" cy="11"/>
              </a:xfrm>
              <a:custGeom>
                <a:avLst/>
                <a:gdLst>
                  <a:gd name="T0" fmla="*/ 0 w 302"/>
                  <a:gd name="T1" fmla="*/ 21 h 21"/>
                  <a:gd name="T2" fmla="*/ 34 w 302"/>
                  <a:gd name="T3" fmla="*/ 21 h 21"/>
                  <a:gd name="T4" fmla="*/ 67 w 302"/>
                  <a:gd name="T5" fmla="*/ 21 h 21"/>
                  <a:gd name="T6" fmla="*/ 100 w 302"/>
                  <a:gd name="T7" fmla="*/ 19 h 21"/>
                  <a:gd name="T8" fmla="*/ 131 w 302"/>
                  <a:gd name="T9" fmla="*/ 19 h 21"/>
                  <a:gd name="T10" fmla="*/ 161 w 302"/>
                  <a:gd name="T11" fmla="*/ 17 h 21"/>
                  <a:gd name="T12" fmla="*/ 188 w 302"/>
                  <a:gd name="T13" fmla="*/ 17 h 21"/>
                  <a:gd name="T14" fmla="*/ 213 w 302"/>
                  <a:gd name="T15" fmla="*/ 15 h 21"/>
                  <a:gd name="T16" fmla="*/ 236 w 302"/>
                  <a:gd name="T17" fmla="*/ 13 h 21"/>
                  <a:gd name="T18" fmla="*/ 256 w 302"/>
                  <a:gd name="T19" fmla="*/ 12 h 21"/>
                  <a:gd name="T20" fmla="*/ 271 w 302"/>
                  <a:gd name="T21" fmla="*/ 10 h 21"/>
                  <a:gd name="T22" fmla="*/ 285 w 302"/>
                  <a:gd name="T23" fmla="*/ 8 h 21"/>
                  <a:gd name="T24" fmla="*/ 294 w 302"/>
                  <a:gd name="T25" fmla="*/ 6 h 21"/>
                  <a:gd name="T26" fmla="*/ 300 w 302"/>
                  <a:gd name="T27" fmla="*/ 2 h 21"/>
                  <a:gd name="T28" fmla="*/ 302 w 302"/>
                  <a:gd name="T29" fmla="*/ 0 h 21"/>
                  <a:gd name="T30" fmla="*/ 296 w 302"/>
                  <a:gd name="T31" fmla="*/ 0 h 21"/>
                  <a:gd name="T32" fmla="*/ 294 w 302"/>
                  <a:gd name="T33" fmla="*/ 2 h 21"/>
                  <a:gd name="T34" fmla="*/ 288 w 302"/>
                  <a:gd name="T35" fmla="*/ 6 h 21"/>
                  <a:gd name="T36" fmla="*/ 279 w 302"/>
                  <a:gd name="T37" fmla="*/ 8 h 21"/>
                  <a:gd name="T38" fmla="*/ 267 w 302"/>
                  <a:gd name="T39" fmla="*/ 10 h 21"/>
                  <a:gd name="T40" fmla="*/ 250 w 302"/>
                  <a:gd name="T41" fmla="*/ 12 h 21"/>
                  <a:gd name="T42" fmla="*/ 231 w 302"/>
                  <a:gd name="T43" fmla="*/ 13 h 21"/>
                  <a:gd name="T44" fmla="*/ 210 w 302"/>
                  <a:gd name="T45" fmla="*/ 15 h 21"/>
                  <a:gd name="T46" fmla="*/ 184 w 302"/>
                  <a:gd name="T47" fmla="*/ 15 h 21"/>
                  <a:gd name="T48" fmla="*/ 158 w 302"/>
                  <a:gd name="T49" fmla="*/ 17 h 21"/>
                  <a:gd name="T50" fmla="*/ 129 w 302"/>
                  <a:gd name="T51" fmla="*/ 19 h 21"/>
                  <a:gd name="T52" fmla="*/ 98 w 302"/>
                  <a:gd name="T53" fmla="*/ 19 h 21"/>
                  <a:gd name="T54" fmla="*/ 67 w 302"/>
                  <a:gd name="T55" fmla="*/ 19 h 21"/>
                  <a:gd name="T56" fmla="*/ 34 w 302"/>
                  <a:gd name="T57" fmla="*/ 21 h 21"/>
                  <a:gd name="T58" fmla="*/ 0 w 302"/>
                  <a:gd name="T59" fmla="*/ 21 h 21"/>
                  <a:gd name="T60" fmla="*/ 0 w 302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02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19"/>
                    </a:lnTo>
                    <a:lnTo>
                      <a:pt x="131" y="19"/>
                    </a:lnTo>
                    <a:lnTo>
                      <a:pt x="161" y="17"/>
                    </a:lnTo>
                    <a:lnTo>
                      <a:pt x="188" y="17"/>
                    </a:lnTo>
                    <a:lnTo>
                      <a:pt x="213" y="15"/>
                    </a:lnTo>
                    <a:lnTo>
                      <a:pt x="236" y="13"/>
                    </a:lnTo>
                    <a:lnTo>
                      <a:pt x="256" y="12"/>
                    </a:lnTo>
                    <a:lnTo>
                      <a:pt x="271" y="10"/>
                    </a:lnTo>
                    <a:lnTo>
                      <a:pt x="285" y="8"/>
                    </a:lnTo>
                    <a:lnTo>
                      <a:pt x="294" y="6"/>
                    </a:lnTo>
                    <a:lnTo>
                      <a:pt x="300" y="2"/>
                    </a:lnTo>
                    <a:lnTo>
                      <a:pt x="302" y="0"/>
                    </a:lnTo>
                    <a:lnTo>
                      <a:pt x="296" y="0"/>
                    </a:lnTo>
                    <a:lnTo>
                      <a:pt x="294" y="2"/>
                    </a:lnTo>
                    <a:lnTo>
                      <a:pt x="288" y="6"/>
                    </a:lnTo>
                    <a:lnTo>
                      <a:pt x="279" y="8"/>
                    </a:lnTo>
                    <a:lnTo>
                      <a:pt x="267" y="10"/>
                    </a:lnTo>
                    <a:lnTo>
                      <a:pt x="250" y="12"/>
                    </a:lnTo>
                    <a:lnTo>
                      <a:pt x="231" y="13"/>
                    </a:lnTo>
                    <a:lnTo>
                      <a:pt x="210" y="15"/>
                    </a:lnTo>
                    <a:lnTo>
                      <a:pt x="184" y="15"/>
                    </a:lnTo>
                    <a:lnTo>
                      <a:pt x="158" y="17"/>
                    </a:lnTo>
                    <a:lnTo>
                      <a:pt x="129" y="19"/>
                    </a:lnTo>
                    <a:lnTo>
                      <a:pt x="98" y="19"/>
                    </a:lnTo>
                    <a:lnTo>
                      <a:pt x="67" y="19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4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37" name="Freeform 200">
                <a:extLst>
                  <a:ext uri="{FF2B5EF4-FFF2-40B4-BE49-F238E27FC236}">
                    <a16:creationId xmlns:a16="http://schemas.microsoft.com/office/drawing/2014/main" id="{E29A88A2-29B6-4328-904D-9919B449C2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8" cy="11"/>
              </a:xfrm>
              <a:custGeom>
                <a:avLst/>
                <a:gdLst>
                  <a:gd name="T0" fmla="*/ 0 w 296"/>
                  <a:gd name="T1" fmla="*/ 21 h 21"/>
                  <a:gd name="T2" fmla="*/ 34 w 296"/>
                  <a:gd name="T3" fmla="*/ 21 h 21"/>
                  <a:gd name="T4" fmla="*/ 67 w 296"/>
                  <a:gd name="T5" fmla="*/ 19 h 21"/>
                  <a:gd name="T6" fmla="*/ 98 w 296"/>
                  <a:gd name="T7" fmla="*/ 19 h 21"/>
                  <a:gd name="T8" fmla="*/ 129 w 296"/>
                  <a:gd name="T9" fmla="*/ 19 h 21"/>
                  <a:gd name="T10" fmla="*/ 158 w 296"/>
                  <a:gd name="T11" fmla="*/ 17 h 21"/>
                  <a:gd name="T12" fmla="*/ 184 w 296"/>
                  <a:gd name="T13" fmla="*/ 15 h 21"/>
                  <a:gd name="T14" fmla="*/ 210 w 296"/>
                  <a:gd name="T15" fmla="*/ 15 h 21"/>
                  <a:gd name="T16" fmla="*/ 231 w 296"/>
                  <a:gd name="T17" fmla="*/ 13 h 21"/>
                  <a:gd name="T18" fmla="*/ 250 w 296"/>
                  <a:gd name="T19" fmla="*/ 12 h 21"/>
                  <a:gd name="T20" fmla="*/ 267 w 296"/>
                  <a:gd name="T21" fmla="*/ 10 h 21"/>
                  <a:gd name="T22" fmla="*/ 279 w 296"/>
                  <a:gd name="T23" fmla="*/ 8 h 21"/>
                  <a:gd name="T24" fmla="*/ 288 w 296"/>
                  <a:gd name="T25" fmla="*/ 6 h 21"/>
                  <a:gd name="T26" fmla="*/ 294 w 296"/>
                  <a:gd name="T27" fmla="*/ 2 h 21"/>
                  <a:gd name="T28" fmla="*/ 296 w 296"/>
                  <a:gd name="T29" fmla="*/ 0 h 21"/>
                  <a:gd name="T30" fmla="*/ 290 w 296"/>
                  <a:gd name="T31" fmla="*/ 0 h 21"/>
                  <a:gd name="T32" fmla="*/ 288 w 296"/>
                  <a:gd name="T33" fmla="*/ 2 h 21"/>
                  <a:gd name="T34" fmla="*/ 283 w 296"/>
                  <a:gd name="T35" fmla="*/ 4 h 21"/>
                  <a:gd name="T36" fmla="*/ 273 w 296"/>
                  <a:gd name="T37" fmla="*/ 8 h 21"/>
                  <a:gd name="T38" fmla="*/ 261 w 296"/>
                  <a:gd name="T39" fmla="*/ 10 h 21"/>
                  <a:gd name="T40" fmla="*/ 246 w 296"/>
                  <a:gd name="T41" fmla="*/ 12 h 21"/>
                  <a:gd name="T42" fmla="*/ 227 w 296"/>
                  <a:gd name="T43" fmla="*/ 13 h 21"/>
                  <a:gd name="T44" fmla="*/ 206 w 296"/>
                  <a:gd name="T45" fmla="*/ 13 h 21"/>
                  <a:gd name="T46" fmla="*/ 181 w 296"/>
                  <a:gd name="T47" fmla="*/ 15 h 21"/>
                  <a:gd name="T48" fmla="*/ 154 w 296"/>
                  <a:gd name="T49" fmla="*/ 17 h 21"/>
                  <a:gd name="T50" fmla="*/ 127 w 296"/>
                  <a:gd name="T51" fmla="*/ 17 h 21"/>
                  <a:gd name="T52" fmla="*/ 96 w 296"/>
                  <a:gd name="T53" fmla="*/ 19 h 21"/>
                  <a:gd name="T54" fmla="*/ 65 w 296"/>
                  <a:gd name="T55" fmla="*/ 19 h 21"/>
                  <a:gd name="T56" fmla="*/ 33 w 296"/>
                  <a:gd name="T57" fmla="*/ 19 h 21"/>
                  <a:gd name="T58" fmla="*/ 0 w 296"/>
                  <a:gd name="T59" fmla="*/ 19 h 21"/>
                  <a:gd name="T60" fmla="*/ 0 w 296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6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19"/>
                    </a:lnTo>
                    <a:lnTo>
                      <a:pt x="98" y="19"/>
                    </a:lnTo>
                    <a:lnTo>
                      <a:pt x="129" y="19"/>
                    </a:lnTo>
                    <a:lnTo>
                      <a:pt x="158" y="17"/>
                    </a:lnTo>
                    <a:lnTo>
                      <a:pt x="184" y="15"/>
                    </a:lnTo>
                    <a:lnTo>
                      <a:pt x="210" y="15"/>
                    </a:lnTo>
                    <a:lnTo>
                      <a:pt x="231" y="13"/>
                    </a:lnTo>
                    <a:lnTo>
                      <a:pt x="250" y="12"/>
                    </a:lnTo>
                    <a:lnTo>
                      <a:pt x="267" y="10"/>
                    </a:lnTo>
                    <a:lnTo>
                      <a:pt x="279" y="8"/>
                    </a:lnTo>
                    <a:lnTo>
                      <a:pt x="288" y="6"/>
                    </a:lnTo>
                    <a:lnTo>
                      <a:pt x="294" y="2"/>
                    </a:lnTo>
                    <a:lnTo>
                      <a:pt x="296" y="0"/>
                    </a:lnTo>
                    <a:lnTo>
                      <a:pt x="290" y="0"/>
                    </a:lnTo>
                    <a:lnTo>
                      <a:pt x="288" y="2"/>
                    </a:lnTo>
                    <a:lnTo>
                      <a:pt x="283" y="4"/>
                    </a:lnTo>
                    <a:lnTo>
                      <a:pt x="273" y="8"/>
                    </a:lnTo>
                    <a:lnTo>
                      <a:pt x="261" y="10"/>
                    </a:lnTo>
                    <a:lnTo>
                      <a:pt x="246" y="12"/>
                    </a:lnTo>
                    <a:lnTo>
                      <a:pt x="227" y="13"/>
                    </a:lnTo>
                    <a:lnTo>
                      <a:pt x="206" y="13"/>
                    </a:lnTo>
                    <a:lnTo>
                      <a:pt x="181" y="15"/>
                    </a:lnTo>
                    <a:lnTo>
                      <a:pt x="154" y="17"/>
                    </a:lnTo>
                    <a:lnTo>
                      <a:pt x="127" y="17"/>
                    </a:lnTo>
                    <a:lnTo>
                      <a:pt x="96" y="19"/>
                    </a:lnTo>
                    <a:lnTo>
                      <a:pt x="65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38" name="Freeform 201">
                <a:extLst>
                  <a:ext uri="{FF2B5EF4-FFF2-40B4-BE49-F238E27FC236}">
                    <a16:creationId xmlns:a16="http://schemas.microsoft.com/office/drawing/2014/main" id="{3E036331-3997-4ABB-8940-6BE7EE89A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5" cy="10"/>
              </a:xfrm>
              <a:custGeom>
                <a:avLst/>
                <a:gdLst>
                  <a:gd name="T0" fmla="*/ 0 w 290"/>
                  <a:gd name="T1" fmla="*/ 19 h 19"/>
                  <a:gd name="T2" fmla="*/ 33 w 290"/>
                  <a:gd name="T3" fmla="*/ 19 h 19"/>
                  <a:gd name="T4" fmla="*/ 65 w 290"/>
                  <a:gd name="T5" fmla="*/ 19 h 19"/>
                  <a:gd name="T6" fmla="*/ 96 w 290"/>
                  <a:gd name="T7" fmla="*/ 19 h 19"/>
                  <a:gd name="T8" fmla="*/ 127 w 290"/>
                  <a:gd name="T9" fmla="*/ 17 h 19"/>
                  <a:gd name="T10" fmla="*/ 154 w 290"/>
                  <a:gd name="T11" fmla="*/ 17 h 19"/>
                  <a:gd name="T12" fmla="*/ 181 w 290"/>
                  <a:gd name="T13" fmla="*/ 15 h 19"/>
                  <a:gd name="T14" fmla="*/ 206 w 290"/>
                  <a:gd name="T15" fmla="*/ 13 h 19"/>
                  <a:gd name="T16" fmla="*/ 227 w 290"/>
                  <a:gd name="T17" fmla="*/ 13 h 19"/>
                  <a:gd name="T18" fmla="*/ 246 w 290"/>
                  <a:gd name="T19" fmla="*/ 12 h 19"/>
                  <a:gd name="T20" fmla="*/ 261 w 290"/>
                  <a:gd name="T21" fmla="*/ 10 h 19"/>
                  <a:gd name="T22" fmla="*/ 273 w 290"/>
                  <a:gd name="T23" fmla="*/ 8 h 19"/>
                  <a:gd name="T24" fmla="*/ 283 w 290"/>
                  <a:gd name="T25" fmla="*/ 4 h 19"/>
                  <a:gd name="T26" fmla="*/ 288 w 290"/>
                  <a:gd name="T27" fmla="*/ 2 h 19"/>
                  <a:gd name="T28" fmla="*/ 290 w 290"/>
                  <a:gd name="T29" fmla="*/ 0 h 19"/>
                  <a:gd name="T30" fmla="*/ 285 w 290"/>
                  <a:gd name="T31" fmla="*/ 0 h 19"/>
                  <a:gd name="T32" fmla="*/ 283 w 290"/>
                  <a:gd name="T33" fmla="*/ 2 h 19"/>
                  <a:gd name="T34" fmla="*/ 277 w 290"/>
                  <a:gd name="T35" fmla="*/ 4 h 19"/>
                  <a:gd name="T36" fmla="*/ 267 w 290"/>
                  <a:gd name="T37" fmla="*/ 8 h 19"/>
                  <a:gd name="T38" fmla="*/ 256 w 290"/>
                  <a:gd name="T39" fmla="*/ 10 h 19"/>
                  <a:gd name="T40" fmla="*/ 240 w 290"/>
                  <a:gd name="T41" fmla="*/ 12 h 19"/>
                  <a:gd name="T42" fmla="*/ 223 w 290"/>
                  <a:gd name="T43" fmla="*/ 12 h 19"/>
                  <a:gd name="T44" fmla="*/ 202 w 290"/>
                  <a:gd name="T45" fmla="*/ 13 h 19"/>
                  <a:gd name="T46" fmla="*/ 177 w 290"/>
                  <a:gd name="T47" fmla="*/ 15 h 19"/>
                  <a:gd name="T48" fmla="*/ 152 w 290"/>
                  <a:gd name="T49" fmla="*/ 17 h 19"/>
                  <a:gd name="T50" fmla="*/ 123 w 290"/>
                  <a:gd name="T51" fmla="*/ 17 h 19"/>
                  <a:gd name="T52" fmla="*/ 94 w 290"/>
                  <a:gd name="T53" fmla="*/ 19 h 19"/>
                  <a:gd name="T54" fmla="*/ 63 w 290"/>
                  <a:gd name="T55" fmla="*/ 19 h 19"/>
                  <a:gd name="T56" fmla="*/ 33 w 290"/>
                  <a:gd name="T57" fmla="*/ 19 h 19"/>
                  <a:gd name="T58" fmla="*/ 0 w 290"/>
                  <a:gd name="T59" fmla="*/ 19 h 19"/>
                  <a:gd name="T60" fmla="*/ 0 w 290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0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5" y="19"/>
                    </a:lnTo>
                    <a:lnTo>
                      <a:pt x="96" y="19"/>
                    </a:lnTo>
                    <a:lnTo>
                      <a:pt x="127" y="17"/>
                    </a:lnTo>
                    <a:lnTo>
                      <a:pt x="154" y="17"/>
                    </a:lnTo>
                    <a:lnTo>
                      <a:pt x="181" y="15"/>
                    </a:lnTo>
                    <a:lnTo>
                      <a:pt x="206" y="13"/>
                    </a:lnTo>
                    <a:lnTo>
                      <a:pt x="227" y="13"/>
                    </a:lnTo>
                    <a:lnTo>
                      <a:pt x="246" y="12"/>
                    </a:lnTo>
                    <a:lnTo>
                      <a:pt x="261" y="10"/>
                    </a:lnTo>
                    <a:lnTo>
                      <a:pt x="273" y="8"/>
                    </a:lnTo>
                    <a:lnTo>
                      <a:pt x="283" y="4"/>
                    </a:lnTo>
                    <a:lnTo>
                      <a:pt x="288" y="2"/>
                    </a:lnTo>
                    <a:lnTo>
                      <a:pt x="290" y="0"/>
                    </a:lnTo>
                    <a:lnTo>
                      <a:pt x="285" y="0"/>
                    </a:lnTo>
                    <a:lnTo>
                      <a:pt x="283" y="2"/>
                    </a:lnTo>
                    <a:lnTo>
                      <a:pt x="277" y="4"/>
                    </a:lnTo>
                    <a:lnTo>
                      <a:pt x="267" y="8"/>
                    </a:lnTo>
                    <a:lnTo>
                      <a:pt x="256" y="10"/>
                    </a:lnTo>
                    <a:lnTo>
                      <a:pt x="240" y="12"/>
                    </a:lnTo>
                    <a:lnTo>
                      <a:pt x="223" y="12"/>
                    </a:lnTo>
                    <a:lnTo>
                      <a:pt x="202" y="13"/>
                    </a:lnTo>
                    <a:lnTo>
                      <a:pt x="177" y="15"/>
                    </a:lnTo>
                    <a:lnTo>
                      <a:pt x="152" y="17"/>
                    </a:lnTo>
                    <a:lnTo>
                      <a:pt x="123" y="17"/>
                    </a:lnTo>
                    <a:lnTo>
                      <a:pt x="94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090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39" name="Freeform 202">
                <a:extLst>
                  <a:ext uri="{FF2B5EF4-FFF2-40B4-BE49-F238E27FC236}">
                    <a16:creationId xmlns:a16="http://schemas.microsoft.com/office/drawing/2014/main" id="{6CD4A20F-2593-40E7-B680-631B8B971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2" cy="10"/>
              </a:xfrm>
              <a:custGeom>
                <a:avLst/>
                <a:gdLst>
                  <a:gd name="T0" fmla="*/ 0 w 285"/>
                  <a:gd name="T1" fmla="*/ 19 h 19"/>
                  <a:gd name="T2" fmla="*/ 33 w 285"/>
                  <a:gd name="T3" fmla="*/ 19 h 19"/>
                  <a:gd name="T4" fmla="*/ 63 w 285"/>
                  <a:gd name="T5" fmla="*/ 19 h 19"/>
                  <a:gd name="T6" fmla="*/ 94 w 285"/>
                  <a:gd name="T7" fmla="*/ 19 h 19"/>
                  <a:gd name="T8" fmla="*/ 123 w 285"/>
                  <a:gd name="T9" fmla="*/ 17 h 19"/>
                  <a:gd name="T10" fmla="*/ 152 w 285"/>
                  <a:gd name="T11" fmla="*/ 17 h 19"/>
                  <a:gd name="T12" fmla="*/ 177 w 285"/>
                  <a:gd name="T13" fmla="*/ 15 h 19"/>
                  <a:gd name="T14" fmla="*/ 202 w 285"/>
                  <a:gd name="T15" fmla="*/ 13 h 19"/>
                  <a:gd name="T16" fmla="*/ 223 w 285"/>
                  <a:gd name="T17" fmla="*/ 12 h 19"/>
                  <a:gd name="T18" fmla="*/ 240 w 285"/>
                  <a:gd name="T19" fmla="*/ 12 h 19"/>
                  <a:gd name="T20" fmla="*/ 256 w 285"/>
                  <a:gd name="T21" fmla="*/ 10 h 19"/>
                  <a:gd name="T22" fmla="*/ 267 w 285"/>
                  <a:gd name="T23" fmla="*/ 8 h 19"/>
                  <a:gd name="T24" fmla="*/ 277 w 285"/>
                  <a:gd name="T25" fmla="*/ 4 h 19"/>
                  <a:gd name="T26" fmla="*/ 283 w 285"/>
                  <a:gd name="T27" fmla="*/ 2 h 19"/>
                  <a:gd name="T28" fmla="*/ 285 w 285"/>
                  <a:gd name="T29" fmla="*/ 0 h 19"/>
                  <a:gd name="T30" fmla="*/ 279 w 285"/>
                  <a:gd name="T31" fmla="*/ 0 h 19"/>
                  <a:gd name="T32" fmla="*/ 277 w 285"/>
                  <a:gd name="T33" fmla="*/ 2 h 19"/>
                  <a:gd name="T34" fmla="*/ 271 w 285"/>
                  <a:gd name="T35" fmla="*/ 4 h 19"/>
                  <a:gd name="T36" fmla="*/ 263 w 285"/>
                  <a:gd name="T37" fmla="*/ 6 h 19"/>
                  <a:gd name="T38" fmla="*/ 250 w 285"/>
                  <a:gd name="T39" fmla="*/ 8 h 19"/>
                  <a:gd name="T40" fmla="*/ 236 w 285"/>
                  <a:gd name="T41" fmla="*/ 10 h 19"/>
                  <a:gd name="T42" fmla="*/ 217 w 285"/>
                  <a:gd name="T43" fmla="*/ 12 h 19"/>
                  <a:gd name="T44" fmla="*/ 196 w 285"/>
                  <a:gd name="T45" fmla="*/ 13 h 19"/>
                  <a:gd name="T46" fmla="*/ 173 w 285"/>
                  <a:gd name="T47" fmla="*/ 15 h 19"/>
                  <a:gd name="T48" fmla="*/ 148 w 285"/>
                  <a:gd name="T49" fmla="*/ 17 h 19"/>
                  <a:gd name="T50" fmla="*/ 121 w 285"/>
                  <a:gd name="T51" fmla="*/ 17 h 19"/>
                  <a:gd name="T52" fmla="*/ 92 w 285"/>
                  <a:gd name="T53" fmla="*/ 19 h 19"/>
                  <a:gd name="T54" fmla="*/ 63 w 285"/>
                  <a:gd name="T55" fmla="*/ 19 h 19"/>
                  <a:gd name="T56" fmla="*/ 33 w 285"/>
                  <a:gd name="T57" fmla="*/ 19 h 19"/>
                  <a:gd name="T58" fmla="*/ 0 w 285"/>
                  <a:gd name="T59" fmla="*/ 19 h 19"/>
                  <a:gd name="T60" fmla="*/ 0 w 285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5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4" y="19"/>
                    </a:lnTo>
                    <a:lnTo>
                      <a:pt x="123" y="17"/>
                    </a:lnTo>
                    <a:lnTo>
                      <a:pt x="152" y="17"/>
                    </a:lnTo>
                    <a:lnTo>
                      <a:pt x="177" y="15"/>
                    </a:lnTo>
                    <a:lnTo>
                      <a:pt x="202" y="13"/>
                    </a:lnTo>
                    <a:lnTo>
                      <a:pt x="223" y="12"/>
                    </a:lnTo>
                    <a:lnTo>
                      <a:pt x="240" y="12"/>
                    </a:lnTo>
                    <a:lnTo>
                      <a:pt x="256" y="10"/>
                    </a:lnTo>
                    <a:lnTo>
                      <a:pt x="267" y="8"/>
                    </a:lnTo>
                    <a:lnTo>
                      <a:pt x="277" y="4"/>
                    </a:lnTo>
                    <a:lnTo>
                      <a:pt x="283" y="2"/>
                    </a:lnTo>
                    <a:lnTo>
                      <a:pt x="285" y="0"/>
                    </a:lnTo>
                    <a:lnTo>
                      <a:pt x="279" y="0"/>
                    </a:lnTo>
                    <a:lnTo>
                      <a:pt x="277" y="2"/>
                    </a:lnTo>
                    <a:lnTo>
                      <a:pt x="271" y="4"/>
                    </a:lnTo>
                    <a:lnTo>
                      <a:pt x="263" y="6"/>
                    </a:lnTo>
                    <a:lnTo>
                      <a:pt x="250" y="8"/>
                    </a:lnTo>
                    <a:lnTo>
                      <a:pt x="236" y="10"/>
                    </a:lnTo>
                    <a:lnTo>
                      <a:pt x="217" y="12"/>
                    </a:lnTo>
                    <a:lnTo>
                      <a:pt x="196" y="13"/>
                    </a:lnTo>
                    <a:lnTo>
                      <a:pt x="173" y="15"/>
                    </a:lnTo>
                    <a:lnTo>
                      <a:pt x="148" y="17"/>
                    </a:lnTo>
                    <a:lnTo>
                      <a:pt x="121" y="17"/>
                    </a:lnTo>
                    <a:lnTo>
                      <a:pt x="92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40" name="Freeform 203">
                <a:extLst>
                  <a:ext uri="{FF2B5EF4-FFF2-40B4-BE49-F238E27FC236}">
                    <a16:creationId xmlns:a16="http://schemas.microsoft.com/office/drawing/2014/main" id="{8FC7DE05-8BAE-42B4-93FD-79858E3825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9" cy="10"/>
              </a:xfrm>
              <a:custGeom>
                <a:avLst/>
                <a:gdLst>
                  <a:gd name="T0" fmla="*/ 0 w 279"/>
                  <a:gd name="T1" fmla="*/ 19 h 19"/>
                  <a:gd name="T2" fmla="*/ 33 w 279"/>
                  <a:gd name="T3" fmla="*/ 19 h 19"/>
                  <a:gd name="T4" fmla="*/ 63 w 279"/>
                  <a:gd name="T5" fmla="*/ 19 h 19"/>
                  <a:gd name="T6" fmla="*/ 92 w 279"/>
                  <a:gd name="T7" fmla="*/ 19 h 19"/>
                  <a:gd name="T8" fmla="*/ 121 w 279"/>
                  <a:gd name="T9" fmla="*/ 17 h 19"/>
                  <a:gd name="T10" fmla="*/ 148 w 279"/>
                  <a:gd name="T11" fmla="*/ 17 h 19"/>
                  <a:gd name="T12" fmla="*/ 173 w 279"/>
                  <a:gd name="T13" fmla="*/ 15 h 19"/>
                  <a:gd name="T14" fmla="*/ 196 w 279"/>
                  <a:gd name="T15" fmla="*/ 13 h 19"/>
                  <a:gd name="T16" fmla="*/ 217 w 279"/>
                  <a:gd name="T17" fmla="*/ 12 h 19"/>
                  <a:gd name="T18" fmla="*/ 236 w 279"/>
                  <a:gd name="T19" fmla="*/ 10 h 19"/>
                  <a:gd name="T20" fmla="*/ 250 w 279"/>
                  <a:gd name="T21" fmla="*/ 8 h 19"/>
                  <a:gd name="T22" fmla="*/ 263 w 279"/>
                  <a:gd name="T23" fmla="*/ 6 h 19"/>
                  <a:gd name="T24" fmla="*/ 271 w 279"/>
                  <a:gd name="T25" fmla="*/ 4 h 19"/>
                  <a:gd name="T26" fmla="*/ 277 w 279"/>
                  <a:gd name="T27" fmla="*/ 2 h 19"/>
                  <a:gd name="T28" fmla="*/ 279 w 279"/>
                  <a:gd name="T29" fmla="*/ 0 h 19"/>
                  <a:gd name="T30" fmla="*/ 273 w 279"/>
                  <a:gd name="T31" fmla="*/ 0 h 19"/>
                  <a:gd name="T32" fmla="*/ 271 w 279"/>
                  <a:gd name="T33" fmla="*/ 2 h 19"/>
                  <a:gd name="T34" fmla="*/ 265 w 279"/>
                  <a:gd name="T35" fmla="*/ 4 h 19"/>
                  <a:gd name="T36" fmla="*/ 258 w 279"/>
                  <a:gd name="T37" fmla="*/ 6 h 19"/>
                  <a:gd name="T38" fmla="*/ 246 w 279"/>
                  <a:gd name="T39" fmla="*/ 8 h 19"/>
                  <a:gd name="T40" fmla="*/ 231 w 279"/>
                  <a:gd name="T41" fmla="*/ 10 h 19"/>
                  <a:gd name="T42" fmla="*/ 213 w 279"/>
                  <a:gd name="T43" fmla="*/ 12 h 19"/>
                  <a:gd name="T44" fmla="*/ 192 w 279"/>
                  <a:gd name="T45" fmla="*/ 13 h 19"/>
                  <a:gd name="T46" fmla="*/ 171 w 279"/>
                  <a:gd name="T47" fmla="*/ 15 h 19"/>
                  <a:gd name="T48" fmla="*/ 146 w 279"/>
                  <a:gd name="T49" fmla="*/ 15 h 19"/>
                  <a:gd name="T50" fmla="*/ 119 w 279"/>
                  <a:gd name="T51" fmla="*/ 17 h 19"/>
                  <a:gd name="T52" fmla="*/ 90 w 279"/>
                  <a:gd name="T53" fmla="*/ 17 h 19"/>
                  <a:gd name="T54" fmla="*/ 61 w 279"/>
                  <a:gd name="T55" fmla="*/ 19 h 19"/>
                  <a:gd name="T56" fmla="*/ 31 w 279"/>
                  <a:gd name="T57" fmla="*/ 19 h 19"/>
                  <a:gd name="T58" fmla="*/ 0 w 279"/>
                  <a:gd name="T59" fmla="*/ 19 h 19"/>
                  <a:gd name="T60" fmla="*/ 0 w 279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9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2" y="19"/>
                    </a:lnTo>
                    <a:lnTo>
                      <a:pt x="121" y="17"/>
                    </a:lnTo>
                    <a:lnTo>
                      <a:pt x="148" y="17"/>
                    </a:lnTo>
                    <a:lnTo>
                      <a:pt x="173" y="15"/>
                    </a:lnTo>
                    <a:lnTo>
                      <a:pt x="196" y="13"/>
                    </a:lnTo>
                    <a:lnTo>
                      <a:pt x="217" y="12"/>
                    </a:lnTo>
                    <a:lnTo>
                      <a:pt x="236" y="10"/>
                    </a:lnTo>
                    <a:lnTo>
                      <a:pt x="250" y="8"/>
                    </a:lnTo>
                    <a:lnTo>
                      <a:pt x="263" y="6"/>
                    </a:lnTo>
                    <a:lnTo>
                      <a:pt x="271" y="4"/>
                    </a:lnTo>
                    <a:lnTo>
                      <a:pt x="277" y="2"/>
                    </a:lnTo>
                    <a:lnTo>
                      <a:pt x="279" y="0"/>
                    </a:lnTo>
                    <a:lnTo>
                      <a:pt x="273" y="0"/>
                    </a:lnTo>
                    <a:lnTo>
                      <a:pt x="271" y="2"/>
                    </a:lnTo>
                    <a:lnTo>
                      <a:pt x="265" y="4"/>
                    </a:lnTo>
                    <a:lnTo>
                      <a:pt x="258" y="6"/>
                    </a:lnTo>
                    <a:lnTo>
                      <a:pt x="246" y="8"/>
                    </a:lnTo>
                    <a:lnTo>
                      <a:pt x="231" y="10"/>
                    </a:lnTo>
                    <a:lnTo>
                      <a:pt x="213" y="12"/>
                    </a:lnTo>
                    <a:lnTo>
                      <a:pt x="192" y="13"/>
                    </a:lnTo>
                    <a:lnTo>
                      <a:pt x="171" y="15"/>
                    </a:lnTo>
                    <a:lnTo>
                      <a:pt x="146" y="15"/>
                    </a:lnTo>
                    <a:lnTo>
                      <a:pt x="119" y="17"/>
                    </a:lnTo>
                    <a:lnTo>
                      <a:pt x="90" y="17"/>
                    </a:lnTo>
                    <a:lnTo>
                      <a:pt x="61" y="19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41" name="Freeform 204">
                <a:extLst>
                  <a:ext uri="{FF2B5EF4-FFF2-40B4-BE49-F238E27FC236}">
                    <a16:creationId xmlns:a16="http://schemas.microsoft.com/office/drawing/2014/main" id="{45A3B6ED-948E-48B7-89C4-FFDE2929E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6" cy="10"/>
              </a:xfrm>
              <a:custGeom>
                <a:avLst/>
                <a:gdLst>
                  <a:gd name="T0" fmla="*/ 0 w 273"/>
                  <a:gd name="T1" fmla="*/ 19 h 19"/>
                  <a:gd name="T2" fmla="*/ 31 w 273"/>
                  <a:gd name="T3" fmla="*/ 19 h 19"/>
                  <a:gd name="T4" fmla="*/ 61 w 273"/>
                  <a:gd name="T5" fmla="*/ 19 h 19"/>
                  <a:gd name="T6" fmla="*/ 90 w 273"/>
                  <a:gd name="T7" fmla="*/ 17 h 19"/>
                  <a:gd name="T8" fmla="*/ 119 w 273"/>
                  <a:gd name="T9" fmla="*/ 17 h 19"/>
                  <a:gd name="T10" fmla="*/ 146 w 273"/>
                  <a:gd name="T11" fmla="*/ 15 h 19"/>
                  <a:gd name="T12" fmla="*/ 171 w 273"/>
                  <a:gd name="T13" fmla="*/ 15 h 19"/>
                  <a:gd name="T14" fmla="*/ 192 w 273"/>
                  <a:gd name="T15" fmla="*/ 13 h 19"/>
                  <a:gd name="T16" fmla="*/ 213 w 273"/>
                  <a:gd name="T17" fmla="*/ 12 h 19"/>
                  <a:gd name="T18" fmla="*/ 231 w 273"/>
                  <a:gd name="T19" fmla="*/ 10 h 19"/>
                  <a:gd name="T20" fmla="*/ 246 w 273"/>
                  <a:gd name="T21" fmla="*/ 8 h 19"/>
                  <a:gd name="T22" fmla="*/ 258 w 273"/>
                  <a:gd name="T23" fmla="*/ 6 h 19"/>
                  <a:gd name="T24" fmla="*/ 265 w 273"/>
                  <a:gd name="T25" fmla="*/ 4 h 19"/>
                  <a:gd name="T26" fmla="*/ 271 w 273"/>
                  <a:gd name="T27" fmla="*/ 2 h 19"/>
                  <a:gd name="T28" fmla="*/ 273 w 273"/>
                  <a:gd name="T29" fmla="*/ 0 h 19"/>
                  <a:gd name="T30" fmla="*/ 267 w 273"/>
                  <a:gd name="T31" fmla="*/ 0 h 19"/>
                  <a:gd name="T32" fmla="*/ 265 w 273"/>
                  <a:gd name="T33" fmla="*/ 2 h 19"/>
                  <a:gd name="T34" fmla="*/ 260 w 273"/>
                  <a:gd name="T35" fmla="*/ 4 h 19"/>
                  <a:gd name="T36" fmla="*/ 252 w 273"/>
                  <a:gd name="T37" fmla="*/ 6 h 19"/>
                  <a:gd name="T38" fmla="*/ 240 w 273"/>
                  <a:gd name="T39" fmla="*/ 8 h 19"/>
                  <a:gd name="T40" fmla="*/ 227 w 273"/>
                  <a:gd name="T41" fmla="*/ 10 h 19"/>
                  <a:gd name="T42" fmla="*/ 210 w 273"/>
                  <a:gd name="T43" fmla="*/ 12 h 19"/>
                  <a:gd name="T44" fmla="*/ 188 w 273"/>
                  <a:gd name="T45" fmla="*/ 13 h 19"/>
                  <a:gd name="T46" fmla="*/ 167 w 273"/>
                  <a:gd name="T47" fmla="*/ 15 h 19"/>
                  <a:gd name="T48" fmla="*/ 142 w 273"/>
                  <a:gd name="T49" fmla="*/ 15 h 19"/>
                  <a:gd name="T50" fmla="*/ 115 w 273"/>
                  <a:gd name="T51" fmla="*/ 17 h 19"/>
                  <a:gd name="T52" fmla="*/ 88 w 273"/>
                  <a:gd name="T53" fmla="*/ 17 h 19"/>
                  <a:gd name="T54" fmla="*/ 59 w 273"/>
                  <a:gd name="T55" fmla="*/ 17 h 19"/>
                  <a:gd name="T56" fmla="*/ 31 w 273"/>
                  <a:gd name="T57" fmla="*/ 19 h 19"/>
                  <a:gd name="T58" fmla="*/ 0 w 273"/>
                  <a:gd name="T59" fmla="*/ 19 h 19"/>
                  <a:gd name="T60" fmla="*/ 0 w 273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3" h="19">
                    <a:moveTo>
                      <a:pt x="0" y="19"/>
                    </a:moveTo>
                    <a:lnTo>
                      <a:pt x="31" y="19"/>
                    </a:lnTo>
                    <a:lnTo>
                      <a:pt x="61" y="19"/>
                    </a:lnTo>
                    <a:lnTo>
                      <a:pt x="90" y="17"/>
                    </a:lnTo>
                    <a:lnTo>
                      <a:pt x="119" y="17"/>
                    </a:lnTo>
                    <a:lnTo>
                      <a:pt x="146" y="15"/>
                    </a:lnTo>
                    <a:lnTo>
                      <a:pt x="171" y="15"/>
                    </a:lnTo>
                    <a:lnTo>
                      <a:pt x="192" y="13"/>
                    </a:lnTo>
                    <a:lnTo>
                      <a:pt x="213" y="12"/>
                    </a:lnTo>
                    <a:lnTo>
                      <a:pt x="231" y="10"/>
                    </a:lnTo>
                    <a:lnTo>
                      <a:pt x="246" y="8"/>
                    </a:lnTo>
                    <a:lnTo>
                      <a:pt x="258" y="6"/>
                    </a:lnTo>
                    <a:lnTo>
                      <a:pt x="265" y="4"/>
                    </a:lnTo>
                    <a:lnTo>
                      <a:pt x="271" y="2"/>
                    </a:lnTo>
                    <a:lnTo>
                      <a:pt x="273" y="0"/>
                    </a:lnTo>
                    <a:lnTo>
                      <a:pt x="267" y="0"/>
                    </a:lnTo>
                    <a:lnTo>
                      <a:pt x="265" y="2"/>
                    </a:lnTo>
                    <a:lnTo>
                      <a:pt x="260" y="4"/>
                    </a:lnTo>
                    <a:lnTo>
                      <a:pt x="252" y="6"/>
                    </a:lnTo>
                    <a:lnTo>
                      <a:pt x="240" y="8"/>
                    </a:lnTo>
                    <a:lnTo>
                      <a:pt x="227" y="10"/>
                    </a:lnTo>
                    <a:lnTo>
                      <a:pt x="210" y="12"/>
                    </a:lnTo>
                    <a:lnTo>
                      <a:pt x="188" y="13"/>
                    </a:lnTo>
                    <a:lnTo>
                      <a:pt x="167" y="15"/>
                    </a:lnTo>
                    <a:lnTo>
                      <a:pt x="142" y="15"/>
                    </a:lnTo>
                    <a:lnTo>
                      <a:pt x="115" y="17"/>
                    </a:lnTo>
                    <a:lnTo>
                      <a:pt x="88" y="17"/>
                    </a:lnTo>
                    <a:lnTo>
                      <a:pt x="59" y="17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A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42" name="Freeform 205">
                <a:extLst>
                  <a:ext uri="{FF2B5EF4-FFF2-40B4-BE49-F238E27FC236}">
                    <a16:creationId xmlns:a16="http://schemas.microsoft.com/office/drawing/2014/main" id="{D251E813-9021-4933-B616-8CD334AEF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4" cy="10"/>
              </a:xfrm>
              <a:custGeom>
                <a:avLst/>
                <a:gdLst>
                  <a:gd name="T0" fmla="*/ 0 w 267"/>
                  <a:gd name="T1" fmla="*/ 19 h 19"/>
                  <a:gd name="T2" fmla="*/ 31 w 267"/>
                  <a:gd name="T3" fmla="*/ 19 h 19"/>
                  <a:gd name="T4" fmla="*/ 59 w 267"/>
                  <a:gd name="T5" fmla="*/ 17 h 19"/>
                  <a:gd name="T6" fmla="*/ 88 w 267"/>
                  <a:gd name="T7" fmla="*/ 17 h 19"/>
                  <a:gd name="T8" fmla="*/ 115 w 267"/>
                  <a:gd name="T9" fmla="*/ 17 h 19"/>
                  <a:gd name="T10" fmla="*/ 142 w 267"/>
                  <a:gd name="T11" fmla="*/ 15 h 19"/>
                  <a:gd name="T12" fmla="*/ 167 w 267"/>
                  <a:gd name="T13" fmla="*/ 15 h 19"/>
                  <a:gd name="T14" fmla="*/ 188 w 267"/>
                  <a:gd name="T15" fmla="*/ 13 h 19"/>
                  <a:gd name="T16" fmla="*/ 210 w 267"/>
                  <a:gd name="T17" fmla="*/ 12 h 19"/>
                  <a:gd name="T18" fmla="*/ 227 w 267"/>
                  <a:gd name="T19" fmla="*/ 10 h 19"/>
                  <a:gd name="T20" fmla="*/ 240 w 267"/>
                  <a:gd name="T21" fmla="*/ 8 h 19"/>
                  <a:gd name="T22" fmla="*/ 252 w 267"/>
                  <a:gd name="T23" fmla="*/ 6 h 19"/>
                  <a:gd name="T24" fmla="*/ 260 w 267"/>
                  <a:gd name="T25" fmla="*/ 4 h 19"/>
                  <a:gd name="T26" fmla="*/ 265 w 267"/>
                  <a:gd name="T27" fmla="*/ 2 h 19"/>
                  <a:gd name="T28" fmla="*/ 267 w 267"/>
                  <a:gd name="T29" fmla="*/ 0 h 19"/>
                  <a:gd name="T30" fmla="*/ 261 w 267"/>
                  <a:gd name="T31" fmla="*/ 0 h 19"/>
                  <a:gd name="T32" fmla="*/ 260 w 267"/>
                  <a:gd name="T33" fmla="*/ 2 h 19"/>
                  <a:gd name="T34" fmla="*/ 254 w 267"/>
                  <a:gd name="T35" fmla="*/ 4 h 19"/>
                  <a:gd name="T36" fmla="*/ 244 w 267"/>
                  <a:gd name="T37" fmla="*/ 6 h 19"/>
                  <a:gd name="T38" fmla="*/ 231 w 267"/>
                  <a:gd name="T39" fmla="*/ 10 h 19"/>
                  <a:gd name="T40" fmla="*/ 215 w 267"/>
                  <a:gd name="T41" fmla="*/ 10 h 19"/>
                  <a:gd name="T42" fmla="*/ 196 w 267"/>
                  <a:gd name="T43" fmla="*/ 12 h 19"/>
                  <a:gd name="T44" fmla="*/ 173 w 267"/>
                  <a:gd name="T45" fmla="*/ 13 h 19"/>
                  <a:gd name="T46" fmla="*/ 148 w 267"/>
                  <a:gd name="T47" fmla="*/ 15 h 19"/>
                  <a:gd name="T48" fmla="*/ 121 w 267"/>
                  <a:gd name="T49" fmla="*/ 15 h 19"/>
                  <a:gd name="T50" fmla="*/ 92 w 267"/>
                  <a:gd name="T51" fmla="*/ 17 h 19"/>
                  <a:gd name="T52" fmla="*/ 63 w 267"/>
                  <a:gd name="T53" fmla="*/ 17 h 19"/>
                  <a:gd name="T54" fmla="*/ 33 w 267"/>
                  <a:gd name="T55" fmla="*/ 17 h 19"/>
                  <a:gd name="T56" fmla="*/ 0 w 267"/>
                  <a:gd name="T57" fmla="*/ 17 h 19"/>
                  <a:gd name="T58" fmla="*/ 0 w 267"/>
                  <a:gd name="T5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67" h="19">
                    <a:moveTo>
                      <a:pt x="0" y="19"/>
                    </a:moveTo>
                    <a:lnTo>
                      <a:pt x="31" y="19"/>
                    </a:lnTo>
                    <a:lnTo>
                      <a:pt x="59" y="17"/>
                    </a:lnTo>
                    <a:lnTo>
                      <a:pt x="88" y="17"/>
                    </a:lnTo>
                    <a:lnTo>
                      <a:pt x="115" y="17"/>
                    </a:lnTo>
                    <a:lnTo>
                      <a:pt x="142" y="15"/>
                    </a:lnTo>
                    <a:lnTo>
                      <a:pt x="167" y="15"/>
                    </a:lnTo>
                    <a:lnTo>
                      <a:pt x="188" y="13"/>
                    </a:lnTo>
                    <a:lnTo>
                      <a:pt x="210" y="12"/>
                    </a:lnTo>
                    <a:lnTo>
                      <a:pt x="227" y="10"/>
                    </a:lnTo>
                    <a:lnTo>
                      <a:pt x="240" y="8"/>
                    </a:lnTo>
                    <a:lnTo>
                      <a:pt x="252" y="6"/>
                    </a:lnTo>
                    <a:lnTo>
                      <a:pt x="260" y="4"/>
                    </a:lnTo>
                    <a:lnTo>
                      <a:pt x="265" y="2"/>
                    </a:lnTo>
                    <a:lnTo>
                      <a:pt x="267" y="0"/>
                    </a:lnTo>
                    <a:lnTo>
                      <a:pt x="261" y="0"/>
                    </a:lnTo>
                    <a:lnTo>
                      <a:pt x="260" y="2"/>
                    </a:lnTo>
                    <a:lnTo>
                      <a:pt x="254" y="4"/>
                    </a:lnTo>
                    <a:lnTo>
                      <a:pt x="244" y="6"/>
                    </a:lnTo>
                    <a:lnTo>
                      <a:pt x="231" y="10"/>
                    </a:lnTo>
                    <a:lnTo>
                      <a:pt x="215" y="10"/>
                    </a:lnTo>
                    <a:lnTo>
                      <a:pt x="196" y="12"/>
                    </a:lnTo>
                    <a:lnTo>
                      <a:pt x="173" y="13"/>
                    </a:lnTo>
                    <a:lnTo>
                      <a:pt x="148" y="15"/>
                    </a:lnTo>
                    <a:lnTo>
                      <a:pt x="121" y="15"/>
                    </a:lnTo>
                    <a:lnTo>
                      <a:pt x="92" y="17"/>
                    </a:lnTo>
                    <a:lnTo>
                      <a:pt x="63" y="17"/>
                    </a:lnTo>
                    <a:lnTo>
                      <a:pt x="33" y="17"/>
                    </a:lnTo>
                    <a:lnTo>
                      <a:pt x="0" y="17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888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43" name="Freeform 206">
                <a:extLst>
                  <a:ext uri="{FF2B5EF4-FFF2-40B4-BE49-F238E27FC236}">
                    <a16:creationId xmlns:a16="http://schemas.microsoft.com/office/drawing/2014/main" id="{F142A7F8-AEAA-4CFB-AEC9-DE3A3CC02C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1" cy="9"/>
              </a:xfrm>
              <a:custGeom>
                <a:avLst/>
                <a:gdLst>
                  <a:gd name="T0" fmla="*/ 0 w 261"/>
                  <a:gd name="T1" fmla="*/ 17 h 17"/>
                  <a:gd name="T2" fmla="*/ 33 w 261"/>
                  <a:gd name="T3" fmla="*/ 17 h 17"/>
                  <a:gd name="T4" fmla="*/ 63 w 261"/>
                  <a:gd name="T5" fmla="*/ 17 h 17"/>
                  <a:gd name="T6" fmla="*/ 92 w 261"/>
                  <a:gd name="T7" fmla="*/ 17 h 17"/>
                  <a:gd name="T8" fmla="*/ 121 w 261"/>
                  <a:gd name="T9" fmla="*/ 15 h 17"/>
                  <a:gd name="T10" fmla="*/ 148 w 261"/>
                  <a:gd name="T11" fmla="*/ 15 h 17"/>
                  <a:gd name="T12" fmla="*/ 173 w 261"/>
                  <a:gd name="T13" fmla="*/ 13 h 17"/>
                  <a:gd name="T14" fmla="*/ 196 w 261"/>
                  <a:gd name="T15" fmla="*/ 12 h 17"/>
                  <a:gd name="T16" fmla="*/ 215 w 261"/>
                  <a:gd name="T17" fmla="*/ 10 h 17"/>
                  <a:gd name="T18" fmla="*/ 231 w 261"/>
                  <a:gd name="T19" fmla="*/ 10 h 17"/>
                  <a:gd name="T20" fmla="*/ 244 w 261"/>
                  <a:gd name="T21" fmla="*/ 6 h 17"/>
                  <a:gd name="T22" fmla="*/ 254 w 261"/>
                  <a:gd name="T23" fmla="*/ 4 h 17"/>
                  <a:gd name="T24" fmla="*/ 260 w 261"/>
                  <a:gd name="T25" fmla="*/ 2 h 17"/>
                  <a:gd name="T26" fmla="*/ 261 w 261"/>
                  <a:gd name="T27" fmla="*/ 0 h 17"/>
                  <a:gd name="T28" fmla="*/ 256 w 261"/>
                  <a:gd name="T29" fmla="*/ 0 h 17"/>
                  <a:gd name="T30" fmla="*/ 254 w 261"/>
                  <a:gd name="T31" fmla="*/ 2 h 17"/>
                  <a:gd name="T32" fmla="*/ 248 w 261"/>
                  <a:gd name="T33" fmla="*/ 4 h 17"/>
                  <a:gd name="T34" fmla="*/ 238 w 261"/>
                  <a:gd name="T35" fmla="*/ 6 h 17"/>
                  <a:gd name="T36" fmla="*/ 227 w 261"/>
                  <a:gd name="T37" fmla="*/ 8 h 17"/>
                  <a:gd name="T38" fmla="*/ 210 w 261"/>
                  <a:gd name="T39" fmla="*/ 10 h 17"/>
                  <a:gd name="T40" fmla="*/ 190 w 261"/>
                  <a:gd name="T41" fmla="*/ 12 h 17"/>
                  <a:gd name="T42" fmla="*/ 169 w 261"/>
                  <a:gd name="T43" fmla="*/ 13 h 17"/>
                  <a:gd name="T44" fmla="*/ 146 w 261"/>
                  <a:gd name="T45" fmla="*/ 15 h 17"/>
                  <a:gd name="T46" fmla="*/ 119 w 261"/>
                  <a:gd name="T47" fmla="*/ 15 h 17"/>
                  <a:gd name="T48" fmla="*/ 90 w 261"/>
                  <a:gd name="T49" fmla="*/ 17 h 17"/>
                  <a:gd name="T50" fmla="*/ 61 w 261"/>
                  <a:gd name="T51" fmla="*/ 17 h 17"/>
                  <a:gd name="T52" fmla="*/ 31 w 261"/>
                  <a:gd name="T53" fmla="*/ 17 h 17"/>
                  <a:gd name="T54" fmla="*/ 0 w 261"/>
                  <a:gd name="T55" fmla="*/ 17 h 17"/>
                  <a:gd name="T56" fmla="*/ 0 w 261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1" h="17">
                    <a:moveTo>
                      <a:pt x="0" y="17"/>
                    </a:moveTo>
                    <a:lnTo>
                      <a:pt x="33" y="17"/>
                    </a:lnTo>
                    <a:lnTo>
                      <a:pt x="63" y="17"/>
                    </a:lnTo>
                    <a:lnTo>
                      <a:pt x="92" y="17"/>
                    </a:lnTo>
                    <a:lnTo>
                      <a:pt x="121" y="15"/>
                    </a:lnTo>
                    <a:lnTo>
                      <a:pt x="148" y="15"/>
                    </a:lnTo>
                    <a:lnTo>
                      <a:pt x="173" y="13"/>
                    </a:lnTo>
                    <a:lnTo>
                      <a:pt x="196" y="12"/>
                    </a:lnTo>
                    <a:lnTo>
                      <a:pt x="215" y="10"/>
                    </a:lnTo>
                    <a:lnTo>
                      <a:pt x="231" y="10"/>
                    </a:lnTo>
                    <a:lnTo>
                      <a:pt x="244" y="6"/>
                    </a:lnTo>
                    <a:lnTo>
                      <a:pt x="254" y="4"/>
                    </a:lnTo>
                    <a:lnTo>
                      <a:pt x="260" y="2"/>
                    </a:lnTo>
                    <a:lnTo>
                      <a:pt x="261" y="0"/>
                    </a:lnTo>
                    <a:lnTo>
                      <a:pt x="256" y="0"/>
                    </a:lnTo>
                    <a:lnTo>
                      <a:pt x="254" y="2"/>
                    </a:lnTo>
                    <a:lnTo>
                      <a:pt x="248" y="4"/>
                    </a:lnTo>
                    <a:lnTo>
                      <a:pt x="238" y="6"/>
                    </a:lnTo>
                    <a:lnTo>
                      <a:pt x="227" y="8"/>
                    </a:lnTo>
                    <a:lnTo>
                      <a:pt x="210" y="10"/>
                    </a:lnTo>
                    <a:lnTo>
                      <a:pt x="190" y="12"/>
                    </a:lnTo>
                    <a:lnTo>
                      <a:pt x="169" y="13"/>
                    </a:lnTo>
                    <a:lnTo>
                      <a:pt x="146" y="15"/>
                    </a:lnTo>
                    <a:lnTo>
                      <a:pt x="119" y="15"/>
                    </a:lnTo>
                    <a:lnTo>
                      <a:pt x="90" y="17"/>
                    </a:lnTo>
                    <a:lnTo>
                      <a:pt x="61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44" name="Freeform 207">
                <a:extLst>
                  <a:ext uri="{FF2B5EF4-FFF2-40B4-BE49-F238E27FC236}">
                    <a16:creationId xmlns:a16="http://schemas.microsoft.com/office/drawing/2014/main" id="{9167CE9D-7BB6-4DDA-8A37-5F693E2129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8" cy="9"/>
              </a:xfrm>
              <a:custGeom>
                <a:avLst/>
                <a:gdLst>
                  <a:gd name="T0" fmla="*/ 0 w 256"/>
                  <a:gd name="T1" fmla="*/ 17 h 17"/>
                  <a:gd name="T2" fmla="*/ 31 w 256"/>
                  <a:gd name="T3" fmla="*/ 17 h 17"/>
                  <a:gd name="T4" fmla="*/ 61 w 256"/>
                  <a:gd name="T5" fmla="*/ 17 h 17"/>
                  <a:gd name="T6" fmla="*/ 90 w 256"/>
                  <a:gd name="T7" fmla="*/ 17 h 17"/>
                  <a:gd name="T8" fmla="*/ 119 w 256"/>
                  <a:gd name="T9" fmla="*/ 15 h 17"/>
                  <a:gd name="T10" fmla="*/ 146 w 256"/>
                  <a:gd name="T11" fmla="*/ 15 h 17"/>
                  <a:gd name="T12" fmla="*/ 169 w 256"/>
                  <a:gd name="T13" fmla="*/ 13 h 17"/>
                  <a:gd name="T14" fmla="*/ 190 w 256"/>
                  <a:gd name="T15" fmla="*/ 12 h 17"/>
                  <a:gd name="T16" fmla="*/ 210 w 256"/>
                  <a:gd name="T17" fmla="*/ 10 h 17"/>
                  <a:gd name="T18" fmla="*/ 227 w 256"/>
                  <a:gd name="T19" fmla="*/ 8 h 17"/>
                  <a:gd name="T20" fmla="*/ 238 w 256"/>
                  <a:gd name="T21" fmla="*/ 6 h 17"/>
                  <a:gd name="T22" fmla="*/ 248 w 256"/>
                  <a:gd name="T23" fmla="*/ 4 h 17"/>
                  <a:gd name="T24" fmla="*/ 254 w 256"/>
                  <a:gd name="T25" fmla="*/ 2 h 17"/>
                  <a:gd name="T26" fmla="*/ 256 w 256"/>
                  <a:gd name="T27" fmla="*/ 0 h 17"/>
                  <a:gd name="T28" fmla="*/ 250 w 256"/>
                  <a:gd name="T29" fmla="*/ 0 h 17"/>
                  <a:gd name="T30" fmla="*/ 248 w 256"/>
                  <a:gd name="T31" fmla="*/ 2 h 17"/>
                  <a:gd name="T32" fmla="*/ 242 w 256"/>
                  <a:gd name="T33" fmla="*/ 4 h 17"/>
                  <a:gd name="T34" fmla="*/ 233 w 256"/>
                  <a:gd name="T35" fmla="*/ 6 h 17"/>
                  <a:gd name="T36" fmla="*/ 221 w 256"/>
                  <a:gd name="T37" fmla="*/ 8 h 17"/>
                  <a:gd name="T38" fmla="*/ 206 w 256"/>
                  <a:gd name="T39" fmla="*/ 10 h 17"/>
                  <a:gd name="T40" fmla="*/ 186 w 256"/>
                  <a:gd name="T41" fmla="*/ 12 h 17"/>
                  <a:gd name="T42" fmla="*/ 165 w 256"/>
                  <a:gd name="T43" fmla="*/ 13 h 17"/>
                  <a:gd name="T44" fmla="*/ 142 w 256"/>
                  <a:gd name="T45" fmla="*/ 13 h 17"/>
                  <a:gd name="T46" fmla="*/ 117 w 256"/>
                  <a:gd name="T47" fmla="*/ 15 h 17"/>
                  <a:gd name="T48" fmla="*/ 88 w 256"/>
                  <a:gd name="T49" fmla="*/ 15 h 17"/>
                  <a:gd name="T50" fmla="*/ 59 w 256"/>
                  <a:gd name="T51" fmla="*/ 17 h 17"/>
                  <a:gd name="T52" fmla="*/ 31 w 256"/>
                  <a:gd name="T53" fmla="*/ 17 h 17"/>
                  <a:gd name="T54" fmla="*/ 0 w 256"/>
                  <a:gd name="T55" fmla="*/ 17 h 17"/>
                  <a:gd name="T56" fmla="*/ 0 w 256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6" h="17">
                    <a:moveTo>
                      <a:pt x="0" y="17"/>
                    </a:moveTo>
                    <a:lnTo>
                      <a:pt x="31" y="17"/>
                    </a:lnTo>
                    <a:lnTo>
                      <a:pt x="61" y="17"/>
                    </a:lnTo>
                    <a:lnTo>
                      <a:pt x="90" y="17"/>
                    </a:lnTo>
                    <a:lnTo>
                      <a:pt x="119" y="15"/>
                    </a:lnTo>
                    <a:lnTo>
                      <a:pt x="146" y="15"/>
                    </a:lnTo>
                    <a:lnTo>
                      <a:pt x="169" y="13"/>
                    </a:lnTo>
                    <a:lnTo>
                      <a:pt x="190" y="12"/>
                    </a:lnTo>
                    <a:lnTo>
                      <a:pt x="210" y="10"/>
                    </a:lnTo>
                    <a:lnTo>
                      <a:pt x="227" y="8"/>
                    </a:lnTo>
                    <a:lnTo>
                      <a:pt x="238" y="6"/>
                    </a:lnTo>
                    <a:lnTo>
                      <a:pt x="248" y="4"/>
                    </a:lnTo>
                    <a:lnTo>
                      <a:pt x="254" y="2"/>
                    </a:lnTo>
                    <a:lnTo>
                      <a:pt x="256" y="0"/>
                    </a:lnTo>
                    <a:lnTo>
                      <a:pt x="250" y="0"/>
                    </a:lnTo>
                    <a:lnTo>
                      <a:pt x="248" y="2"/>
                    </a:lnTo>
                    <a:lnTo>
                      <a:pt x="242" y="4"/>
                    </a:lnTo>
                    <a:lnTo>
                      <a:pt x="233" y="6"/>
                    </a:lnTo>
                    <a:lnTo>
                      <a:pt x="221" y="8"/>
                    </a:lnTo>
                    <a:lnTo>
                      <a:pt x="206" y="10"/>
                    </a:lnTo>
                    <a:lnTo>
                      <a:pt x="186" y="12"/>
                    </a:lnTo>
                    <a:lnTo>
                      <a:pt x="165" y="13"/>
                    </a:lnTo>
                    <a:lnTo>
                      <a:pt x="142" y="13"/>
                    </a:lnTo>
                    <a:lnTo>
                      <a:pt x="117" y="15"/>
                    </a:lnTo>
                    <a:lnTo>
                      <a:pt x="88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45" name="Freeform 208">
                <a:extLst>
                  <a:ext uri="{FF2B5EF4-FFF2-40B4-BE49-F238E27FC236}">
                    <a16:creationId xmlns:a16="http://schemas.microsoft.com/office/drawing/2014/main" id="{9DDCF05D-9EC8-4B9B-80DD-176F434AC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5" cy="9"/>
              </a:xfrm>
              <a:custGeom>
                <a:avLst/>
                <a:gdLst>
                  <a:gd name="T0" fmla="*/ 0 w 250"/>
                  <a:gd name="T1" fmla="*/ 17 h 17"/>
                  <a:gd name="T2" fmla="*/ 31 w 250"/>
                  <a:gd name="T3" fmla="*/ 17 h 17"/>
                  <a:gd name="T4" fmla="*/ 59 w 250"/>
                  <a:gd name="T5" fmla="*/ 17 h 17"/>
                  <a:gd name="T6" fmla="*/ 88 w 250"/>
                  <a:gd name="T7" fmla="*/ 15 h 17"/>
                  <a:gd name="T8" fmla="*/ 117 w 250"/>
                  <a:gd name="T9" fmla="*/ 15 h 17"/>
                  <a:gd name="T10" fmla="*/ 142 w 250"/>
                  <a:gd name="T11" fmla="*/ 13 h 17"/>
                  <a:gd name="T12" fmla="*/ 165 w 250"/>
                  <a:gd name="T13" fmla="*/ 13 h 17"/>
                  <a:gd name="T14" fmla="*/ 186 w 250"/>
                  <a:gd name="T15" fmla="*/ 12 h 17"/>
                  <a:gd name="T16" fmla="*/ 206 w 250"/>
                  <a:gd name="T17" fmla="*/ 10 h 17"/>
                  <a:gd name="T18" fmla="*/ 221 w 250"/>
                  <a:gd name="T19" fmla="*/ 8 h 17"/>
                  <a:gd name="T20" fmla="*/ 233 w 250"/>
                  <a:gd name="T21" fmla="*/ 6 h 17"/>
                  <a:gd name="T22" fmla="*/ 242 w 250"/>
                  <a:gd name="T23" fmla="*/ 4 h 17"/>
                  <a:gd name="T24" fmla="*/ 248 w 250"/>
                  <a:gd name="T25" fmla="*/ 2 h 17"/>
                  <a:gd name="T26" fmla="*/ 250 w 250"/>
                  <a:gd name="T27" fmla="*/ 0 h 17"/>
                  <a:gd name="T28" fmla="*/ 244 w 250"/>
                  <a:gd name="T29" fmla="*/ 0 h 17"/>
                  <a:gd name="T30" fmla="*/ 242 w 250"/>
                  <a:gd name="T31" fmla="*/ 2 h 17"/>
                  <a:gd name="T32" fmla="*/ 236 w 250"/>
                  <a:gd name="T33" fmla="*/ 4 h 17"/>
                  <a:gd name="T34" fmla="*/ 227 w 250"/>
                  <a:gd name="T35" fmla="*/ 6 h 17"/>
                  <a:gd name="T36" fmla="*/ 215 w 250"/>
                  <a:gd name="T37" fmla="*/ 8 h 17"/>
                  <a:gd name="T38" fmla="*/ 200 w 250"/>
                  <a:gd name="T39" fmla="*/ 10 h 17"/>
                  <a:gd name="T40" fmla="*/ 183 w 250"/>
                  <a:gd name="T41" fmla="*/ 12 h 17"/>
                  <a:gd name="T42" fmla="*/ 161 w 250"/>
                  <a:gd name="T43" fmla="*/ 13 h 17"/>
                  <a:gd name="T44" fmla="*/ 138 w 250"/>
                  <a:gd name="T45" fmla="*/ 13 h 17"/>
                  <a:gd name="T46" fmla="*/ 113 w 250"/>
                  <a:gd name="T47" fmla="*/ 15 h 17"/>
                  <a:gd name="T48" fmla="*/ 86 w 250"/>
                  <a:gd name="T49" fmla="*/ 15 h 17"/>
                  <a:gd name="T50" fmla="*/ 59 w 250"/>
                  <a:gd name="T51" fmla="*/ 17 h 17"/>
                  <a:gd name="T52" fmla="*/ 31 w 250"/>
                  <a:gd name="T53" fmla="*/ 17 h 17"/>
                  <a:gd name="T54" fmla="*/ 0 w 250"/>
                  <a:gd name="T55" fmla="*/ 17 h 17"/>
                  <a:gd name="T56" fmla="*/ 0 w 250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0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8" y="15"/>
                    </a:lnTo>
                    <a:lnTo>
                      <a:pt x="117" y="15"/>
                    </a:lnTo>
                    <a:lnTo>
                      <a:pt x="142" y="13"/>
                    </a:lnTo>
                    <a:lnTo>
                      <a:pt x="165" y="13"/>
                    </a:lnTo>
                    <a:lnTo>
                      <a:pt x="186" y="12"/>
                    </a:lnTo>
                    <a:lnTo>
                      <a:pt x="206" y="10"/>
                    </a:lnTo>
                    <a:lnTo>
                      <a:pt x="221" y="8"/>
                    </a:lnTo>
                    <a:lnTo>
                      <a:pt x="233" y="6"/>
                    </a:lnTo>
                    <a:lnTo>
                      <a:pt x="242" y="4"/>
                    </a:lnTo>
                    <a:lnTo>
                      <a:pt x="248" y="2"/>
                    </a:lnTo>
                    <a:lnTo>
                      <a:pt x="250" y="0"/>
                    </a:lnTo>
                    <a:lnTo>
                      <a:pt x="244" y="0"/>
                    </a:lnTo>
                    <a:lnTo>
                      <a:pt x="242" y="2"/>
                    </a:lnTo>
                    <a:lnTo>
                      <a:pt x="236" y="4"/>
                    </a:lnTo>
                    <a:lnTo>
                      <a:pt x="227" y="6"/>
                    </a:lnTo>
                    <a:lnTo>
                      <a:pt x="215" y="8"/>
                    </a:lnTo>
                    <a:lnTo>
                      <a:pt x="200" y="10"/>
                    </a:lnTo>
                    <a:lnTo>
                      <a:pt x="183" y="12"/>
                    </a:lnTo>
                    <a:lnTo>
                      <a:pt x="161" y="13"/>
                    </a:lnTo>
                    <a:lnTo>
                      <a:pt x="138" y="13"/>
                    </a:lnTo>
                    <a:lnTo>
                      <a:pt x="113" y="15"/>
                    </a:lnTo>
                    <a:lnTo>
                      <a:pt x="86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46" name="Freeform 209">
                <a:extLst>
                  <a:ext uri="{FF2B5EF4-FFF2-40B4-BE49-F238E27FC236}">
                    <a16:creationId xmlns:a16="http://schemas.microsoft.com/office/drawing/2014/main" id="{B47ABAD2-756C-4599-9555-2A51813F6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2" cy="9"/>
              </a:xfrm>
              <a:custGeom>
                <a:avLst/>
                <a:gdLst>
                  <a:gd name="T0" fmla="*/ 0 w 244"/>
                  <a:gd name="T1" fmla="*/ 17 h 17"/>
                  <a:gd name="T2" fmla="*/ 31 w 244"/>
                  <a:gd name="T3" fmla="*/ 17 h 17"/>
                  <a:gd name="T4" fmla="*/ 59 w 244"/>
                  <a:gd name="T5" fmla="*/ 17 h 17"/>
                  <a:gd name="T6" fmla="*/ 86 w 244"/>
                  <a:gd name="T7" fmla="*/ 15 h 17"/>
                  <a:gd name="T8" fmla="*/ 113 w 244"/>
                  <a:gd name="T9" fmla="*/ 15 h 17"/>
                  <a:gd name="T10" fmla="*/ 138 w 244"/>
                  <a:gd name="T11" fmla="*/ 13 h 17"/>
                  <a:gd name="T12" fmla="*/ 161 w 244"/>
                  <a:gd name="T13" fmla="*/ 13 h 17"/>
                  <a:gd name="T14" fmla="*/ 183 w 244"/>
                  <a:gd name="T15" fmla="*/ 12 h 17"/>
                  <a:gd name="T16" fmla="*/ 200 w 244"/>
                  <a:gd name="T17" fmla="*/ 10 h 17"/>
                  <a:gd name="T18" fmla="*/ 215 w 244"/>
                  <a:gd name="T19" fmla="*/ 8 h 17"/>
                  <a:gd name="T20" fmla="*/ 227 w 244"/>
                  <a:gd name="T21" fmla="*/ 6 h 17"/>
                  <a:gd name="T22" fmla="*/ 236 w 244"/>
                  <a:gd name="T23" fmla="*/ 4 h 17"/>
                  <a:gd name="T24" fmla="*/ 242 w 244"/>
                  <a:gd name="T25" fmla="*/ 2 h 17"/>
                  <a:gd name="T26" fmla="*/ 244 w 244"/>
                  <a:gd name="T27" fmla="*/ 0 h 17"/>
                  <a:gd name="T28" fmla="*/ 238 w 244"/>
                  <a:gd name="T29" fmla="*/ 0 h 17"/>
                  <a:gd name="T30" fmla="*/ 236 w 244"/>
                  <a:gd name="T31" fmla="*/ 2 h 17"/>
                  <a:gd name="T32" fmla="*/ 231 w 244"/>
                  <a:gd name="T33" fmla="*/ 4 h 17"/>
                  <a:gd name="T34" fmla="*/ 223 w 244"/>
                  <a:gd name="T35" fmla="*/ 6 h 17"/>
                  <a:gd name="T36" fmla="*/ 211 w 244"/>
                  <a:gd name="T37" fmla="*/ 8 h 17"/>
                  <a:gd name="T38" fmla="*/ 196 w 244"/>
                  <a:gd name="T39" fmla="*/ 10 h 17"/>
                  <a:gd name="T40" fmla="*/ 179 w 244"/>
                  <a:gd name="T41" fmla="*/ 12 h 17"/>
                  <a:gd name="T42" fmla="*/ 158 w 244"/>
                  <a:gd name="T43" fmla="*/ 13 h 17"/>
                  <a:gd name="T44" fmla="*/ 134 w 244"/>
                  <a:gd name="T45" fmla="*/ 13 h 17"/>
                  <a:gd name="T46" fmla="*/ 111 w 244"/>
                  <a:gd name="T47" fmla="*/ 15 h 17"/>
                  <a:gd name="T48" fmla="*/ 84 w 244"/>
                  <a:gd name="T49" fmla="*/ 15 h 17"/>
                  <a:gd name="T50" fmla="*/ 58 w 244"/>
                  <a:gd name="T51" fmla="*/ 15 h 17"/>
                  <a:gd name="T52" fmla="*/ 29 w 244"/>
                  <a:gd name="T53" fmla="*/ 17 h 17"/>
                  <a:gd name="T54" fmla="*/ 0 w 244"/>
                  <a:gd name="T55" fmla="*/ 17 h 17"/>
                  <a:gd name="T56" fmla="*/ 0 w 244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4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6" y="15"/>
                    </a:lnTo>
                    <a:lnTo>
                      <a:pt x="113" y="15"/>
                    </a:lnTo>
                    <a:lnTo>
                      <a:pt x="138" y="13"/>
                    </a:lnTo>
                    <a:lnTo>
                      <a:pt x="161" y="13"/>
                    </a:lnTo>
                    <a:lnTo>
                      <a:pt x="183" y="12"/>
                    </a:lnTo>
                    <a:lnTo>
                      <a:pt x="200" y="10"/>
                    </a:lnTo>
                    <a:lnTo>
                      <a:pt x="215" y="8"/>
                    </a:lnTo>
                    <a:lnTo>
                      <a:pt x="227" y="6"/>
                    </a:lnTo>
                    <a:lnTo>
                      <a:pt x="236" y="4"/>
                    </a:lnTo>
                    <a:lnTo>
                      <a:pt x="242" y="2"/>
                    </a:lnTo>
                    <a:lnTo>
                      <a:pt x="244" y="0"/>
                    </a:lnTo>
                    <a:lnTo>
                      <a:pt x="238" y="0"/>
                    </a:lnTo>
                    <a:lnTo>
                      <a:pt x="236" y="2"/>
                    </a:lnTo>
                    <a:lnTo>
                      <a:pt x="231" y="4"/>
                    </a:lnTo>
                    <a:lnTo>
                      <a:pt x="223" y="6"/>
                    </a:lnTo>
                    <a:lnTo>
                      <a:pt x="211" y="8"/>
                    </a:lnTo>
                    <a:lnTo>
                      <a:pt x="196" y="10"/>
                    </a:lnTo>
                    <a:lnTo>
                      <a:pt x="179" y="12"/>
                    </a:lnTo>
                    <a:lnTo>
                      <a:pt x="158" y="13"/>
                    </a:lnTo>
                    <a:lnTo>
                      <a:pt x="134" y="13"/>
                    </a:lnTo>
                    <a:lnTo>
                      <a:pt x="111" y="15"/>
                    </a:lnTo>
                    <a:lnTo>
                      <a:pt x="84" y="15"/>
                    </a:lnTo>
                    <a:lnTo>
                      <a:pt x="58" y="15"/>
                    </a:lnTo>
                    <a:lnTo>
                      <a:pt x="29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1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47" name="Freeform 210">
                <a:extLst>
                  <a:ext uri="{FF2B5EF4-FFF2-40B4-BE49-F238E27FC236}">
                    <a16:creationId xmlns:a16="http://schemas.microsoft.com/office/drawing/2014/main" id="{C3B2E407-9609-4FDA-B427-195AEC2E4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9" cy="9"/>
              </a:xfrm>
              <a:custGeom>
                <a:avLst/>
                <a:gdLst>
                  <a:gd name="T0" fmla="*/ 0 w 238"/>
                  <a:gd name="T1" fmla="*/ 17 h 17"/>
                  <a:gd name="T2" fmla="*/ 29 w 238"/>
                  <a:gd name="T3" fmla="*/ 17 h 17"/>
                  <a:gd name="T4" fmla="*/ 58 w 238"/>
                  <a:gd name="T5" fmla="*/ 15 h 17"/>
                  <a:gd name="T6" fmla="*/ 84 w 238"/>
                  <a:gd name="T7" fmla="*/ 15 h 17"/>
                  <a:gd name="T8" fmla="*/ 111 w 238"/>
                  <a:gd name="T9" fmla="*/ 15 h 17"/>
                  <a:gd name="T10" fmla="*/ 134 w 238"/>
                  <a:gd name="T11" fmla="*/ 13 h 17"/>
                  <a:gd name="T12" fmla="*/ 158 w 238"/>
                  <a:gd name="T13" fmla="*/ 13 h 17"/>
                  <a:gd name="T14" fmla="*/ 179 w 238"/>
                  <a:gd name="T15" fmla="*/ 12 h 17"/>
                  <a:gd name="T16" fmla="*/ 196 w 238"/>
                  <a:gd name="T17" fmla="*/ 10 h 17"/>
                  <a:gd name="T18" fmla="*/ 211 w 238"/>
                  <a:gd name="T19" fmla="*/ 8 h 17"/>
                  <a:gd name="T20" fmla="*/ 223 w 238"/>
                  <a:gd name="T21" fmla="*/ 6 h 17"/>
                  <a:gd name="T22" fmla="*/ 231 w 238"/>
                  <a:gd name="T23" fmla="*/ 4 h 17"/>
                  <a:gd name="T24" fmla="*/ 236 w 238"/>
                  <a:gd name="T25" fmla="*/ 2 h 17"/>
                  <a:gd name="T26" fmla="*/ 238 w 238"/>
                  <a:gd name="T27" fmla="*/ 0 h 17"/>
                  <a:gd name="T28" fmla="*/ 233 w 238"/>
                  <a:gd name="T29" fmla="*/ 0 h 17"/>
                  <a:gd name="T30" fmla="*/ 231 w 238"/>
                  <a:gd name="T31" fmla="*/ 2 h 17"/>
                  <a:gd name="T32" fmla="*/ 225 w 238"/>
                  <a:gd name="T33" fmla="*/ 4 h 17"/>
                  <a:gd name="T34" fmla="*/ 217 w 238"/>
                  <a:gd name="T35" fmla="*/ 6 h 17"/>
                  <a:gd name="T36" fmla="*/ 206 w 238"/>
                  <a:gd name="T37" fmla="*/ 8 h 17"/>
                  <a:gd name="T38" fmla="*/ 190 w 238"/>
                  <a:gd name="T39" fmla="*/ 10 h 17"/>
                  <a:gd name="T40" fmla="*/ 173 w 238"/>
                  <a:gd name="T41" fmla="*/ 12 h 17"/>
                  <a:gd name="T42" fmla="*/ 154 w 238"/>
                  <a:gd name="T43" fmla="*/ 12 h 17"/>
                  <a:gd name="T44" fmla="*/ 133 w 238"/>
                  <a:gd name="T45" fmla="*/ 13 h 17"/>
                  <a:gd name="T46" fmla="*/ 108 w 238"/>
                  <a:gd name="T47" fmla="*/ 13 h 17"/>
                  <a:gd name="T48" fmla="*/ 83 w 238"/>
                  <a:gd name="T49" fmla="*/ 15 h 17"/>
                  <a:gd name="T50" fmla="*/ 56 w 238"/>
                  <a:gd name="T51" fmla="*/ 15 h 17"/>
                  <a:gd name="T52" fmla="*/ 29 w 238"/>
                  <a:gd name="T53" fmla="*/ 15 h 17"/>
                  <a:gd name="T54" fmla="*/ 0 w 238"/>
                  <a:gd name="T55" fmla="*/ 15 h 17"/>
                  <a:gd name="T56" fmla="*/ 0 w 238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8" h="17">
                    <a:moveTo>
                      <a:pt x="0" y="17"/>
                    </a:moveTo>
                    <a:lnTo>
                      <a:pt x="29" y="17"/>
                    </a:lnTo>
                    <a:lnTo>
                      <a:pt x="58" y="15"/>
                    </a:lnTo>
                    <a:lnTo>
                      <a:pt x="84" y="15"/>
                    </a:lnTo>
                    <a:lnTo>
                      <a:pt x="111" y="15"/>
                    </a:lnTo>
                    <a:lnTo>
                      <a:pt x="134" y="13"/>
                    </a:lnTo>
                    <a:lnTo>
                      <a:pt x="158" y="13"/>
                    </a:lnTo>
                    <a:lnTo>
                      <a:pt x="179" y="12"/>
                    </a:lnTo>
                    <a:lnTo>
                      <a:pt x="196" y="10"/>
                    </a:lnTo>
                    <a:lnTo>
                      <a:pt x="211" y="8"/>
                    </a:lnTo>
                    <a:lnTo>
                      <a:pt x="223" y="6"/>
                    </a:lnTo>
                    <a:lnTo>
                      <a:pt x="231" y="4"/>
                    </a:lnTo>
                    <a:lnTo>
                      <a:pt x="236" y="2"/>
                    </a:lnTo>
                    <a:lnTo>
                      <a:pt x="238" y="0"/>
                    </a:lnTo>
                    <a:lnTo>
                      <a:pt x="233" y="0"/>
                    </a:lnTo>
                    <a:lnTo>
                      <a:pt x="231" y="2"/>
                    </a:lnTo>
                    <a:lnTo>
                      <a:pt x="225" y="4"/>
                    </a:lnTo>
                    <a:lnTo>
                      <a:pt x="217" y="6"/>
                    </a:lnTo>
                    <a:lnTo>
                      <a:pt x="206" y="8"/>
                    </a:lnTo>
                    <a:lnTo>
                      <a:pt x="190" y="10"/>
                    </a:lnTo>
                    <a:lnTo>
                      <a:pt x="173" y="12"/>
                    </a:lnTo>
                    <a:lnTo>
                      <a:pt x="154" y="12"/>
                    </a:lnTo>
                    <a:lnTo>
                      <a:pt x="133" y="13"/>
                    </a:lnTo>
                    <a:lnTo>
                      <a:pt x="108" y="13"/>
                    </a:lnTo>
                    <a:lnTo>
                      <a:pt x="83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48" name="Freeform 211">
                <a:extLst>
                  <a:ext uri="{FF2B5EF4-FFF2-40B4-BE49-F238E27FC236}">
                    <a16:creationId xmlns:a16="http://schemas.microsoft.com/office/drawing/2014/main" id="{94991830-574A-416A-ADC8-EDAD32F09C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6" cy="8"/>
              </a:xfrm>
              <a:custGeom>
                <a:avLst/>
                <a:gdLst>
                  <a:gd name="T0" fmla="*/ 0 w 233"/>
                  <a:gd name="T1" fmla="*/ 15 h 15"/>
                  <a:gd name="T2" fmla="*/ 29 w 233"/>
                  <a:gd name="T3" fmla="*/ 15 h 15"/>
                  <a:gd name="T4" fmla="*/ 56 w 233"/>
                  <a:gd name="T5" fmla="*/ 15 h 15"/>
                  <a:gd name="T6" fmla="*/ 83 w 233"/>
                  <a:gd name="T7" fmla="*/ 15 h 15"/>
                  <a:gd name="T8" fmla="*/ 108 w 233"/>
                  <a:gd name="T9" fmla="*/ 13 h 15"/>
                  <a:gd name="T10" fmla="*/ 133 w 233"/>
                  <a:gd name="T11" fmla="*/ 13 h 15"/>
                  <a:gd name="T12" fmla="*/ 154 w 233"/>
                  <a:gd name="T13" fmla="*/ 12 h 15"/>
                  <a:gd name="T14" fmla="*/ 173 w 233"/>
                  <a:gd name="T15" fmla="*/ 12 h 15"/>
                  <a:gd name="T16" fmla="*/ 190 w 233"/>
                  <a:gd name="T17" fmla="*/ 10 h 15"/>
                  <a:gd name="T18" fmla="*/ 206 w 233"/>
                  <a:gd name="T19" fmla="*/ 8 h 15"/>
                  <a:gd name="T20" fmla="*/ 217 w 233"/>
                  <a:gd name="T21" fmla="*/ 6 h 15"/>
                  <a:gd name="T22" fmla="*/ 225 w 233"/>
                  <a:gd name="T23" fmla="*/ 4 h 15"/>
                  <a:gd name="T24" fmla="*/ 231 w 233"/>
                  <a:gd name="T25" fmla="*/ 2 h 15"/>
                  <a:gd name="T26" fmla="*/ 233 w 233"/>
                  <a:gd name="T27" fmla="*/ 0 h 15"/>
                  <a:gd name="T28" fmla="*/ 227 w 233"/>
                  <a:gd name="T29" fmla="*/ 0 h 15"/>
                  <a:gd name="T30" fmla="*/ 225 w 233"/>
                  <a:gd name="T31" fmla="*/ 2 h 15"/>
                  <a:gd name="T32" fmla="*/ 219 w 233"/>
                  <a:gd name="T33" fmla="*/ 4 h 15"/>
                  <a:gd name="T34" fmla="*/ 211 w 233"/>
                  <a:gd name="T35" fmla="*/ 6 h 15"/>
                  <a:gd name="T36" fmla="*/ 200 w 233"/>
                  <a:gd name="T37" fmla="*/ 8 h 15"/>
                  <a:gd name="T38" fmla="*/ 186 w 233"/>
                  <a:gd name="T39" fmla="*/ 10 h 15"/>
                  <a:gd name="T40" fmla="*/ 169 w 233"/>
                  <a:gd name="T41" fmla="*/ 12 h 15"/>
                  <a:gd name="T42" fmla="*/ 150 w 233"/>
                  <a:gd name="T43" fmla="*/ 12 h 15"/>
                  <a:gd name="T44" fmla="*/ 129 w 233"/>
                  <a:gd name="T45" fmla="*/ 13 h 15"/>
                  <a:gd name="T46" fmla="*/ 106 w 233"/>
                  <a:gd name="T47" fmla="*/ 13 h 15"/>
                  <a:gd name="T48" fmla="*/ 81 w 233"/>
                  <a:gd name="T49" fmla="*/ 15 h 15"/>
                  <a:gd name="T50" fmla="*/ 56 w 233"/>
                  <a:gd name="T51" fmla="*/ 15 h 15"/>
                  <a:gd name="T52" fmla="*/ 29 w 233"/>
                  <a:gd name="T53" fmla="*/ 15 h 15"/>
                  <a:gd name="T54" fmla="*/ 0 w 233"/>
                  <a:gd name="T55" fmla="*/ 15 h 15"/>
                  <a:gd name="T56" fmla="*/ 0 w 233"/>
                  <a:gd name="T5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3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5"/>
                    </a:lnTo>
                    <a:lnTo>
                      <a:pt x="108" y="13"/>
                    </a:lnTo>
                    <a:lnTo>
                      <a:pt x="133" y="13"/>
                    </a:lnTo>
                    <a:lnTo>
                      <a:pt x="154" y="12"/>
                    </a:lnTo>
                    <a:lnTo>
                      <a:pt x="173" y="12"/>
                    </a:lnTo>
                    <a:lnTo>
                      <a:pt x="190" y="10"/>
                    </a:lnTo>
                    <a:lnTo>
                      <a:pt x="206" y="8"/>
                    </a:lnTo>
                    <a:lnTo>
                      <a:pt x="217" y="6"/>
                    </a:lnTo>
                    <a:lnTo>
                      <a:pt x="225" y="4"/>
                    </a:lnTo>
                    <a:lnTo>
                      <a:pt x="231" y="2"/>
                    </a:lnTo>
                    <a:lnTo>
                      <a:pt x="233" y="0"/>
                    </a:lnTo>
                    <a:lnTo>
                      <a:pt x="227" y="0"/>
                    </a:lnTo>
                    <a:lnTo>
                      <a:pt x="225" y="2"/>
                    </a:lnTo>
                    <a:lnTo>
                      <a:pt x="219" y="4"/>
                    </a:lnTo>
                    <a:lnTo>
                      <a:pt x="211" y="6"/>
                    </a:lnTo>
                    <a:lnTo>
                      <a:pt x="200" y="8"/>
                    </a:lnTo>
                    <a:lnTo>
                      <a:pt x="186" y="10"/>
                    </a:lnTo>
                    <a:lnTo>
                      <a:pt x="169" y="12"/>
                    </a:lnTo>
                    <a:lnTo>
                      <a:pt x="150" y="12"/>
                    </a:lnTo>
                    <a:lnTo>
                      <a:pt x="129" y="13"/>
                    </a:lnTo>
                    <a:lnTo>
                      <a:pt x="106" y="13"/>
                    </a:lnTo>
                    <a:lnTo>
                      <a:pt x="81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49" name="Freeform 212">
                <a:extLst>
                  <a:ext uri="{FF2B5EF4-FFF2-40B4-BE49-F238E27FC236}">
                    <a16:creationId xmlns:a16="http://schemas.microsoft.com/office/drawing/2014/main" id="{2C9E07E8-18CB-4302-A16F-DA551CB44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3" cy="8"/>
              </a:xfrm>
              <a:custGeom>
                <a:avLst/>
                <a:gdLst>
                  <a:gd name="T0" fmla="*/ 0 w 227"/>
                  <a:gd name="T1" fmla="*/ 15 h 15"/>
                  <a:gd name="T2" fmla="*/ 29 w 227"/>
                  <a:gd name="T3" fmla="*/ 15 h 15"/>
                  <a:gd name="T4" fmla="*/ 56 w 227"/>
                  <a:gd name="T5" fmla="*/ 15 h 15"/>
                  <a:gd name="T6" fmla="*/ 81 w 227"/>
                  <a:gd name="T7" fmla="*/ 15 h 15"/>
                  <a:gd name="T8" fmla="*/ 106 w 227"/>
                  <a:gd name="T9" fmla="*/ 13 h 15"/>
                  <a:gd name="T10" fmla="*/ 129 w 227"/>
                  <a:gd name="T11" fmla="*/ 13 h 15"/>
                  <a:gd name="T12" fmla="*/ 150 w 227"/>
                  <a:gd name="T13" fmla="*/ 12 h 15"/>
                  <a:gd name="T14" fmla="*/ 169 w 227"/>
                  <a:gd name="T15" fmla="*/ 12 h 15"/>
                  <a:gd name="T16" fmla="*/ 186 w 227"/>
                  <a:gd name="T17" fmla="*/ 10 h 15"/>
                  <a:gd name="T18" fmla="*/ 200 w 227"/>
                  <a:gd name="T19" fmla="*/ 8 h 15"/>
                  <a:gd name="T20" fmla="*/ 211 w 227"/>
                  <a:gd name="T21" fmla="*/ 6 h 15"/>
                  <a:gd name="T22" fmla="*/ 219 w 227"/>
                  <a:gd name="T23" fmla="*/ 4 h 15"/>
                  <a:gd name="T24" fmla="*/ 225 w 227"/>
                  <a:gd name="T25" fmla="*/ 2 h 15"/>
                  <a:gd name="T26" fmla="*/ 227 w 227"/>
                  <a:gd name="T27" fmla="*/ 0 h 15"/>
                  <a:gd name="T28" fmla="*/ 221 w 227"/>
                  <a:gd name="T29" fmla="*/ 0 h 15"/>
                  <a:gd name="T30" fmla="*/ 219 w 227"/>
                  <a:gd name="T31" fmla="*/ 2 h 15"/>
                  <a:gd name="T32" fmla="*/ 213 w 227"/>
                  <a:gd name="T33" fmla="*/ 4 h 15"/>
                  <a:gd name="T34" fmla="*/ 204 w 227"/>
                  <a:gd name="T35" fmla="*/ 6 h 15"/>
                  <a:gd name="T36" fmla="*/ 190 w 227"/>
                  <a:gd name="T37" fmla="*/ 8 h 15"/>
                  <a:gd name="T38" fmla="*/ 175 w 227"/>
                  <a:gd name="T39" fmla="*/ 10 h 15"/>
                  <a:gd name="T40" fmla="*/ 156 w 227"/>
                  <a:gd name="T41" fmla="*/ 12 h 15"/>
                  <a:gd name="T42" fmla="*/ 134 w 227"/>
                  <a:gd name="T43" fmla="*/ 12 h 15"/>
                  <a:gd name="T44" fmla="*/ 111 w 227"/>
                  <a:gd name="T45" fmla="*/ 13 h 15"/>
                  <a:gd name="T46" fmla="*/ 84 w 227"/>
                  <a:gd name="T47" fmla="*/ 13 h 15"/>
                  <a:gd name="T48" fmla="*/ 58 w 227"/>
                  <a:gd name="T49" fmla="*/ 15 h 15"/>
                  <a:gd name="T50" fmla="*/ 29 w 227"/>
                  <a:gd name="T51" fmla="*/ 15 h 15"/>
                  <a:gd name="T52" fmla="*/ 0 w 227"/>
                  <a:gd name="T53" fmla="*/ 15 h 15"/>
                  <a:gd name="T54" fmla="*/ 0 w 227"/>
                  <a:gd name="T5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7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1" y="15"/>
                    </a:lnTo>
                    <a:lnTo>
                      <a:pt x="106" y="13"/>
                    </a:lnTo>
                    <a:lnTo>
                      <a:pt x="129" y="13"/>
                    </a:lnTo>
                    <a:lnTo>
                      <a:pt x="150" y="12"/>
                    </a:lnTo>
                    <a:lnTo>
                      <a:pt x="169" y="12"/>
                    </a:lnTo>
                    <a:lnTo>
                      <a:pt x="186" y="10"/>
                    </a:lnTo>
                    <a:lnTo>
                      <a:pt x="200" y="8"/>
                    </a:lnTo>
                    <a:lnTo>
                      <a:pt x="211" y="6"/>
                    </a:lnTo>
                    <a:lnTo>
                      <a:pt x="219" y="4"/>
                    </a:lnTo>
                    <a:lnTo>
                      <a:pt x="225" y="2"/>
                    </a:lnTo>
                    <a:lnTo>
                      <a:pt x="227" y="0"/>
                    </a:lnTo>
                    <a:lnTo>
                      <a:pt x="221" y="0"/>
                    </a:lnTo>
                    <a:lnTo>
                      <a:pt x="219" y="2"/>
                    </a:lnTo>
                    <a:lnTo>
                      <a:pt x="213" y="4"/>
                    </a:lnTo>
                    <a:lnTo>
                      <a:pt x="204" y="6"/>
                    </a:lnTo>
                    <a:lnTo>
                      <a:pt x="190" y="8"/>
                    </a:lnTo>
                    <a:lnTo>
                      <a:pt x="175" y="10"/>
                    </a:lnTo>
                    <a:lnTo>
                      <a:pt x="156" y="12"/>
                    </a:lnTo>
                    <a:lnTo>
                      <a:pt x="134" y="12"/>
                    </a:lnTo>
                    <a:lnTo>
                      <a:pt x="111" y="13"/>
                    </a:lnTo>
                    <a:lnTo>
                      <a:pt x="84" y="13"/>
                    </a:lnTo>
                    <a:lnTo>
                      <a:pt x="58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50" name="Freeform 213">
                <a:extLst>
                  <a:ext uri="{FF2B5EF4-FFF2-40B4-BE49-F238E27FC236}">
                    <a16:creationId xmlns:a16="http://schemas.microsoft.com/office/drawing/2014/main" id="{91E5B992-D647-4801-9F24-8D90173A12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1" cy="8"/>
              </a:xfrm>
              <a:custGeom>
                <a:avLst/>
                <a:gdLst>
                  <a:gd name="T0" fmla="*/ 0 w 221"/>
                  <a:gd name="T1" fmla="*/ 15 h 15"/>
                  <a:gd name="T2" fmla="*/ 29 w 221"/>
                  <a:gd name="T3" fmla="*/ 15 h 15"/>
                  <a:gd name="T4" fmla="*/ 58 w 221"/>
                  <a:gd name="T5" fmla="*/ 15 h 15"/>
                  <a:gd name="T6" fmla="*/ 84 w 221"/>
                  <a:gd name="T7" fmla="*/ 13 h 15"/>
                  <a:gd name="T8" fmla="*/ 111 w 221"/>
                  <a:gd name="T9" fmla="*/ 13 h 15"/>
                  <a:gd name="T10" fmla="*/ 134 w 221"/>
                  <a:gd name="T11" fmla="*/ 12 h 15"/>
                  <a:gd name="T12" fmla="*/ 156 w 221"/>
                  <a:gd name="T13" fmla="*/ 12 h 15"/>
                  <a:gd name="T14" fmla="*/ 175 w 221"/>
                  <a:gd name="T15" fmla="*/ 10 h 15"/>
                  <a:gd name="T16" fmla="*/ 190 w 221"/>
                  <a:gd name="T17" fmla="*/ 8 h 15"/>
                  <a:gd name="T18" fmla="*/ 204 w 221"/>
                  <a:gd name="T19" fmla="*/ 6 h 15"/>
                  <a:gd name="T20" fmla="*/ 213 w 221"/>
                  <a:gd name="T21" fmla="*/ 4 h 15"/>
                  <a:gd name="T22" fmla="*/ 219 w 221"/>
                  <a:gd name="T23" fmla="*/ 2 h 15"/>
                  <a:gd name="T24" fmla="*/ 221 w 221"/>
                  <a:gd name="T25" fmla="*/ 0 h 15"/>
                  <a:gd name="T26" fmla="*/ 215 w 221"/>
                  <a:gd name="T27" fmla="*/ 0 h 15"/>
                  <a:gd name="T28" fmla="*/ 213 w 221"/>
                  <a:gd name="T29" fmla="*/ 2 h 15"/>
                  <a:gd name="T30" fmla="*/ 208 w 221"/>
                  <a:gd name="T31" fmla="*/ 4 h 15"/>
                  <a:gd name="T32" fmla="*/ 198 w 221"/>
                  <a:gd name="T33" fmla="*/ 6 h 15"/>
                  <a:gd name="T34" fmla="*/ 186 w 221"/>
                  <a:gd name="T35" fmla="*/ 8 h 15"/>
                  <a:gd name="T36" fmla="*/ 171 w 221"/>
                  <a:gd name="T37" fmla="*/ 10 h 15"/>
                  <a:gd name="T38" fmla="*/ 152 w 221"/>
                  <a:gd name="T39" fmla="*/ 12 h 15"/>
                  <a:gd name="T40" fmla="*/ 131 w 221"/>
                  <a:gd name="T41" fmla="*/ 12 h 15"/>
                  <a:gd name="T42" fmla="*/ 108 w 221"/>
                  <a:gd name="T43" fmla="*/ 13 h 15"/>
                  <a:gd name="T44" fmla="*/ 83 w 221"/>
                  <a:gd name="T45" fmla="*/ 13 h 15"/>
                  <a:gd name="T46" fmla="*/ 56 w 221"/>
                  <a:gd name="T47" fmla="*/ 15 h 15"/>
                  <a:gd name="T48" fmla="*/ 29 w 221"/>
                  <a:gd name="T49" fmla="*/ 15 h 15"/>
                  <a:gd name="T50" fmla="*/ 0 w 221"/>
                  <a:gd name="T51" fmla="*/ 15 h 15"/>
                  <a:gd name="T52" fmla="*/ 0 w 221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1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8" y="15"/>
                    </a:lnTo>
                    <a:lnTo>
                      <a:pt x="84" y="13"/>
                    </a:lnTo>
                    <a:lnTo>
                      <a:pt x="111" y="13"/>
                    </a:lnTo>
                    <a:lnTo>
                      <a:pt x="134" y="12"/>
                    </a:lnTo>
                    <a:lnTo>
                      <a:pt x="156" y="12"/>
                    </a:lnTo>
                    <a:lnTo>
                      <a:pt x="175" y="10"/>
                    </a:lnTo>
                    <a:lnTo>
                      <a:pt x="190" y="8"/>
                    </a:lnTo>
                    <a:lnTo>
                      <a:pt x="204" y="6"/>
                    </a:lnTo>
                    <a:lnTo>
                      <a:pt x="213" y="4"/>
                    </a:lnTo>
                    <a:lnTo>
                      <a:pt x="219" y="2"/>
                    </a:lnTo>
                    <a:lnTo>
                      <a:pt x="221" y="0"/>
                    </a:lnTo>
                    <a:lnTo>
                      <a:pt x="215" y="0"/>
                    </a:lnTo>
                    <a:lnTo>
                      <a:pt x="213" y="2"/>
                    </a:lnTo>
                    <a:lnTo>
                      <a:pt x="208" y="4"/>
                    </a:lnTo>
                    <a:lnTo>
                      <a:pt x="198" y="6"/>
                    </a:lnTo>
                    <a:lnTo>
                      <a:pt x="186" y="8"/>
                    </a:lnTo>
                    <a:lnTo>
                      <a:pt x="171" y="10"/>
                    </a:lnTo>
                    <a:lnTo>
                      <a:pt x="152" y="12"/>
                    </a:lnTo>
                    <a:lnTo>
                      <a:pt x="131" y="12"/>
                    </a:lnTo>
                    <a:lnTo>
                      <a:pt x="108" y="13"/>
                    </a:lnTo>
                    <a:lnTo>
                      <a:pt x="83" y="13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51" name="Freeform 214">
                <a:extLst>
                  <a:ext uri="{FF2B5EF4-FFF2-40B4-BE49-F238E27FC236}">
                    <a16:creationId xmlns:a16="http://schemas.microsoft.com/office/drawing/2014/main" id="{DA059C95-E091-4575-9C9C-2DCD08A2A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8" cy="8"/>
              </a:xfrm>
              <a:custGeom>
                <a:avLst/>
                <a:gdLst>
                  <a:gd name="T0" fmla="*/ 0 w 215"/>
                  <a:gd name="T1" fmla="*/ 15 h 15"/>
                  <a:gd name="T2" fmla="*/ 29 w 215"/>
                  <a:gd name="T3" fmla="*/ 15 h 15"/>
                  <a:gd name="T4" fmla="*/ 56 w 215"/>
                  <a:gd name="T5" fmla="*/ 15 h 15"/>
                  <a:gd name="T6" fmla="*/ 83 w 215"/>
                  <a:gd name="T7" fmla="*/ 13 h 15"/>
                  <a:gd name="T8" fmla="*/ 108 w 215"/>
                  <a:gd name="T9" fmla="*/ 13 h 15"/>
                  <a:gd name="T10" fmla="*/ 131 w 215"/>
                  <a:gd name="T11" fmla="*/ 12 h 15"/>
                  <a:gd name="T12" fmla="*/ 152 w 215"/>
                  <a:gd name="T13" fmla="*/ 12 h 15"/>
                  <a:gd name="T14" fmla="*/ 171 w 215"/>
                  <a:gd name="T15" fmla="*/ 10 h 15"/>
                  <a:gd name="T16" fmla="*/ 186 w 215"/>
                  <a:gd name="T17" fmla="*/ 8 h 15"/>
                  <a:gd name="T18" fmla="*/ 198 w 215"/>
                  <a:gd name="T19" fmla="*/ 6 h 15"/>
                  <a:gd name="T20" fmla="*/ 208 w 215"/>
                  <a:gd name="T21" fmla="*/ 4 h 15"/>
                  <a:gd name="T22" fmla="*/ 213 w 215"/>
                  <a:gd name="T23" fmla="*/ 2 h 15"/>
                  <a:gd name="T24" fmla="*/ 215 w 215"/>
                  <a:gd name="T25" fmla="*/ 0 h 15"/>
                  <a:gd name="T26" fmla="*/ 210 w 215"/>
                  <a:gd name="T27" fmla="*/ 0 h 15"/>
                  <a:gd name="T28" fmla="*/ 208 w 215"/>
                  <a:gd name="T29" fmla="*/ 2 h 15"/>
                  <a:gd name="T30" fmla="*/ 202 w 215"/>
                  <a:gd name="T31" fmla="*/ 4 h 15"/>
                  <a:gd name="T32" fmla="*/ 192 w 215"/>
                  <a:gd name="T33" fmla="*/ 6 h 15"/>
                  <a:gd name="T34" fmla="*/ 181 w 215"/>
                  <a:gd name="T35" fmla="*/ 8 h 15"/>
                  <a:gd name="T36" fmla="*/ 165 w 215"/>
                  <a:gd name="T37" fmla="*/ 10 h 15"/>
                  <a:gd name="T38" fmla="*/ 148 w 215"/>
                  <a:gd name="T39" fmla="*/ 10 h 15"/>
                  <a:gd name="T40" fmla="*/ 127 w 215"/>
                  <a:gd name="T41" fmla="*/ 12 h 15"/>
                  <a:gd name="T42" fmla="*/ 106 w 215"/>
                  <a:gd name="T43" fmla="*/ 13 h 15"/>
                  <a:gd name="T44" fmla="*/ 81 w 215"/>
                  <a:gd name="T45" fmla="*/ 13 h 15"/>
                  <a:gd name="T46" fmla="*/ 54 w 215"/>
                  <a:gd name="T47" fmla="*/ 13 h 15"/>
                  <a:gd name="T48" fmla="*/ 29 w 215"/>
                  <a:gd name="T49" fmla="*/ 15 h 15"/>
                  <a:gd name="T50" fmla="*/ 0 w 215"/>
                  <a:gd name="T51" fmla="*/ 15 h 15"/>
                  <a:gd name="T52" fmla="*/ 0 w 215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5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3"/>
                    </a:lnTo>
                    <a:lnTo>
                      <a:pt x="108" y="13"/>
                    </a:lnTo>
                    <a:lnTo>
                      <a:pt x="131" y="12"/>
                    </a:lnTo>
                    <a:lnTo>
                      <a:pt x="152" y="12"/>
                    </a:lnTo>
                    <a:lnTo>
                      <a:pt x="171" y="10"/>
                    </a:lnTo>
                    <a:lnTo>
                      <a:pt x="186" y="8"/>
                    </a:lnTo>
                    <a:lnTo>
                      <a:pt x="198" y="6"/>
                    </a:lnTo>
                    <a:lnTo>
                      <a:pt x="208" y="4"/>
                    </a:lnTo>
                    <a:lnTo>
                      <a:pt x="213" y="2"/>
                    </a:lnTo>
                    <a:lnTo>
                      <a:pt x="215" y="0"/>
                    </a:lnTo>
                    <a:lnTo>
                      <a:pt x="210" y="0"/>
                    </a:lnTo>
                    <a:lnTo>
                      <a:pt x="208" y="2"/>
                    </a:lnTo>
                    <a:lnTo>
                      <a:pt x="202" y="4"/>
                    </a:lnTo>
                    <a:lnTo>
                      <a:pt x="192" y="6"/>
                    </a:lnTo>
                    <a:lnTo>
                      <a:pt x="181" y="8"/>
                    </a:lnTo>
                    <a:lnTo>
                      <a:pt x="165" y="10"/>
                    </a:lnTo>
                    <a:lnTo>
                      <a:pt x="148" y="10"/>
                    </a:lnTo>
                    <a:lnTo>
                      <a:pt x="127" y="12"/>
                    </a:lnTo>
                    <a:lnTo>
                      <a:pt x="106" y="13"/>
                    </a:lnTo>
                    <a:lnTo>
                      <a:pt x="81" y="13"/>
                    </a:lnTo>
                    <a:lnTo>
                      <a:pt x="54" y="13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52" name="Freeform 215">
                <a:extLst>
                  <a:ext uri="{FF2B5EF4-FFF2-40B4-BE49-F238E27FC236}">
                    <a16:creationId xmlns:a16="http://schemas.microsoft.com/office/drawing/2014/main" id="{CA35E192-4375-45A5-84C1-90C40AC2E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5" cy="8"/>
              </a:xfrm>
              <a:custGeom>
                <a:avLst/>
                <a:gdLst>
                  <a:gd name="T0" fmla="*/ 0 w 210"/>
                  <a:gd name="T1" fmla="*/ 15 h 15"/>
                  <a:gd name="T2" fmla="*/ 29 w 210"/>
                  <a:gd name="T3" fmla="*/ 15 h 15"/>
                  <a:gd name="T4" fmla="*/ 54 w 210"/>
                  <a:gd name="T5" fmla="*/ 13 h 15"/>
                  <a:gd name="T6" fmla="*/ 81 w 210"/>
                  <a:gd name="T7" fmla="*/ 13 h 15"/>
                  <a:gd name="T8" fmla="*/ 106 w 210"/>
                  <a:gd name="T9" fmla="*/ 13 h 15"/>
                  <a:gd name="T10" fmla="*/ 127 w 210"/>
                  <a:gd name="T11" fmla="*/ 12 h 15"/>
                  <a:gd name="T12" fmla="*/ 148 w 210"/>
                  <a:gd name="T13" fmla="*/ 10 h 15"/>
                  <a:gd name="T14" fmla="*/ 165 w 210"/>
                  <a:gd name="T15" fmla="*/ 10 h 15"/>
                  <a:gd name="T16" fmla="*/ 181 w 210"/>
                  <a:gd name="T17" fmla="*/ 8 h 15"/>
                  <a:gd name="T18" fmla="*/ 192 w 210"/>
                  <a:gd name="T19" fmla="*/ 6 h 15"/>
                  <a:gd name="T20" fmla="*/ 202 w 210"/>
                  <a:gd name="T21" fmla="*/ 4 h 15"/>
                  <a:gd name="T22" fmla="*/ 208 w 210"/>
                  <a:gd name="T23" fmla="*/ 2 h 15"/>
                  <a:gd name="T24" fmla="*/ 210 w 210"/>
                  <a:gd name="T25" fmla="*/ 0 h 15"/>
                  <a:gd name="T26" fmla="*/ 204 w 210"/>
                  <a:gd name="T27" fmla="*/ 0 h 15"/>
                  <a:gd name="T28" fmla="*/ 202 w 210"/>
                  <a:gd name="T29" fmla="*/ 2 h 15"/>
                  <a:gd name="T30" fmla="*/ 196 w 210"/>
                  <a:gd name="T31" fmla="*/ 4 h 15"/>
                  <a:gd name="T32" fmla="*/ 188 w 210"/>
                  <a:gd name="T33" fmla="*/ 6 h 15"/>
                  <a:gd name="T34" fmla="*/ 177 w 210"/>
                  <a:gd name="T35" fmla="*/ 8 h 15"/>
                  <a:gd name="T36" fmla="*/ 161 w 210"/>
                  <a:gd name="T37" fmla="*/ 10 h 15"/>
                  <a:gd name="T38" fmla="*/ 144 w 210"/>
                  <a:gd name="T39" fmla="*/ 10 h 15"/>
                  <a:gd name="T40" fmla="*/ 123 w 210"/>
                  <a:gd name="T41" fmla="*/ 12 h 15"/>
                  <a:gd name="T42" fmla="*/ 102 w 210"/>
                  <a:gd name="T43" fmla="*/ 12 h 15"/>
                  <a:gd name="T44" fmla="*/ 79 w 210"/>
                  <a:gd name="T45" fmla="*/ 13 h 15"/>
                  <a:gd name="T46" fmla="*/ 54 w 210"/>
                  <a:gd name="T47" fmla="*/ 13 h 15"/>
                  <a:gd name="T48" fmla="*/ 27 w 210"/>
                  <a:gd name="T49" fmla="*/ 13 h 15"/>
                  <a:gd name="T50" fmla="*/ 0 w 210"/>
                  <a:gd name="T51" fmla="*/ 13 h 15"/>
                  <a:gd name="T52" fmla="*/ 0 w 210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0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4" y="13"/>
                    </a:lnTo>
                    <a:lnTo>
                      <a:pt x="81" y="13"/>
                    </a:lnTo>
                    <a:lnTo>
                      <a:pt x="106" y="13"/>
                    </a:lnTo>
                    <a:lnTo>
                      <a:pt x="127" y="12"/>
                    </a:lnTo>
                    <a:lnTo>
                      <a:pt x="148" y="10"/>
                    </a:lnTo>
                    <a:lnTo>
                      <a:pt x="165" y="10"/>
                    </a:lnTo>
                    <a:lnTo>
                      <a:pt x="181" y="8"/>
                    </a:lnTo>
                    <a:lnTo>
                      <a:pt x="192" y="6"/>
                    </a:lnTo>
                    <a:lnTo>
                      <a:pt x="202" y="4"/>
                    </a:lnTo>
                    <a:lnTo>
                      <a:pt x="208" y="2"/>
                    </a:lnTo>
                    <a:lnTo>
                      <a:pt x="210" y="0"/>
                    </a:lnTo>
                    <a:lnTo>
                      <a:pt x="204" y="0"/>
                    </a:lnTo>
                    <a:lnTo>
                      <a:pt x="202" y="2"/>
                    </a:lnTo>
                    <a:lnTo>
                      <a:pt x="196" y="4"/>
                    </a:lnTo>
                    <a:lnTo>
                      <a:pt x="188" y="6"/>
                    </a:lnTo>
                    <a:lnTo>
                      <a:pt x="177" y="8"/>
                    </a:lnTo>
                    <a:lnTo>
                      <a:pt x="161" y="10"/>
                    </a:lnTo>
                    <a:lnTo>
                      <a:pt x="144" y="10"/>
                    </a:lnTo>
                    <a:lnTo>
                      <a:pt x="123" y="12"/>
                    </a:lnTo>
                    <a:lnTo>
                      <a:pt x="102" y="12"/>
                    </a:lnTo>
                    <a:lnTo>
                      <a:pt x="79" y="13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979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53" name="Freeform 216">
                <a:extLst>
                  <a:ext uri="{FF2B5EF4-FFF2-40B4-BE49-F238E27FC236}">
                    <a16:creationId xmlns:a16="http://schemas.microsoft.com/office/drawing/2014/main" id="{61923A62-A3F9-4EA4-920D-34044BDBC1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2" cy="7"/>
              </a:xfrm>
              <a:custGeom>
                <a:avLst/>
                <a:gdLst>
                  <a:gd name="T0" fmla="*/ 0 w 204"/>
                  <a:gd name="T1" fmla="*/ 13 h 13"/>
                  <a:gd name="T2" fmla="*/ 27 w 204"/>
                  <a:gd name="T3" fmla="*/ 13 h 13"/>
                  <a:gd name="T4" fmla="*/ 54 w 204"/>
                  <a:gd name="T5" fmla="*/ 13 h 13"/>
                  <a:gd name="T6" fmla="*/ 79 w 204"/>
                  <a:gd name="T7" fmla="*/ 13 h 13"/>
                  <a:gd name="T8" fmla="*/ 102 w 204"/>
                  <a:gd name="T9" fmla="*/ 12 h 13"/>
                  <a:gd name="T10" fmla="*/ 123 w 204"/>
                  <a:gd name="T11" fmla="*/ 12 h 13"/>
                  <a:gd name="T12" fmla="*/ 144 w 204"/>
                  <a:gd name="T13" fmla="*/ 10 h 13"/>
                  <a:gd name="T14" fmla="*/ 161 w 204"/>
                  <a:gd name="T15" fmla="*/ 10 h 13"/>
                  <a:gd name="T16" fmla="*/ 177 w 204"/>
                  <a:gd name="T17" fmla="*/ 8 h 13"/>
                  <a:gd name="T18" fmla="*/ 188 w 204"/>
                  <a:gd name="T19" fmla="*/ 6 h 13"/>
                  <a:gd name="T20" fmla="*/ 196 w 204"/>
                  <a:gd name="T21" fmla="*/ 4 h 13"/>
                  <a:gd name="T22" fmla="*/ 202 w 204"/>
                  <a:gd name="T23" fmla="*/ 2 h 13"/>
                  <a:gd name="T24" fmla="*/ 204 w 204"/>
                  <a:gd name="T25" fmla="*/ 0 h 13"/>
                  <a:gd name="T26" fmla="*/ 198 w 204"/>
                  <a:gd name="T27" fmla="*/ 0 h 13"/>
                  <a:gd name="T28" fmla="*/ 196 w 204"/>
                  <a:gd name="T29" fmla="*/ 2 h 13"/>
                  <a:gd name="T30" fmla="*/ 190 w 204"/>
                  <a:gd name="T31" fmla="*/ 4 h 13"/>
                  <a:gd name="T32" fmla="*/ 183 w 204"/>
                  <a:gd name="T33" fmla="*/ 6 h 13"/>
                  <a:gd name="T34" fmla="*/ 171 w 204"/>
                  <a:gd name="T35" fmla="*/ 8 h 13"/>
                  <a:gd name="T36" fmla="*/ 158 w 204"/>
                  <a:gd name="T37" fmla="*/ 8 h 13"/>
                  <a:gd name="T38" fmla="*/ 140 w 204"/>
                  <a:gd name="T39" fmla="*/ 10 h 13"/>
                  <a:gd name="T40" fmla="*/ 121 w 204"/>
                  <a:gd name="T41" fmla="*/ 12 h 13"/>
                  <a:gd name="T42" fmla="*/ 100 w 204"/>
                  <a:gd name="T43" fmla="*/ 12 h 13"/>
                  <a:gd name="T44" fmla="*/ 77 w 204"/>
                  <a:gd name="T45" fmla="*/ 13 h 13"/>
                  <a:gd name="T46" fmla="*/ 52 w 204"/>
                  <a:gd name="T47" fmla="*/ 13 h 13"/>
                  <a:gd name="T48" fmla="*/ 27 w 204"/>
                  <a:gd name="T49" fmla="*/ 13 h 13"/>
                  <a:gd name="T50" fmla="*/ 0 w 204"/>
                  <a:gd name="T51" fmla="*/ 13 h 13"/>
                  <a:gd name="T52" fmla="*/ 0 w 204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4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9" y="13"/>
                    </a:lnTo>
                    <a:lnTo>
                      <a:pt x="102" y="12"/>
                    </a:lnTo>
                    <a:lnTo>
                      <a:pt x="123" y="12"/>
                    </a:lnTo>
                    <a:lnTo>
                      <a:pt x="144" y="10"/>
                    </a:lnTo>
                    <a:lnTo>
                      <a:pt x="161" y="10"/>
                    </a:lnTo>
                    <a:lnTo>
                      <a:pt x="177" y="8"/>
                    </a:lnTo>
                    <a:lnTo>
                      <a:pt x="188" y="6"/>
                    </a:lnTo>
                    <a:lnTo>
                      <a:pt x="196" y="4"/>
                    </a:lnTo>
                    <a:lnTo>
                      <a:pt x="202" y="2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96" y="2"/>
                    </a:lnTo>
                    <a:lnTo>
                      <a:pt x="190" y="4"/>
                    </a:lnTo>
                    <a:lnTo>
                      <a:pt x="183" y="6"/>
                    </a:lnTo>
                    <a:lnTo>
                      <a:pt x="171" y="8"/>
                    </a:lnTo>
                    <a:lnTo>
                      <a:pt x="158" y="8"/>
                    </a:lnTo>
                    <a:lnTo>
                      <a:pt x="140" y="10"/>
                    </a:lnTo>
                    <a:lnTo>
                      <a:pt x="121" y="12"/>
                    </a:lnTo>
                    <a:lnTo>
                      <a:pt x="100" y="12"/>
                    </a:lnTo>
                    <a:lnTo>
                      <a:pt x="77" y="13"/>
                    </a:lnTo>
                    <a:lnTo>
                      <a:pt x="52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878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54" name="Freeform 217">
                <a:extLst>
                  <a:ext uri="{FF2B5EF4-FFF2-40B4-BE49-F238E27FC236}">
                    <a16:creationId xmlns:a16="http://schemas.microsoft.com/office/drawing/2014/main" id="{5C2A7317-47EE-4951-B822-68F9E4AAD2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9" cy="7"/>
              </a:xfrm>
              <a:custGeom>
                <a:avLst/>
                <a:gdLst>
                  <a:gd name="T0" fmla="*/ 0 w 198"/>
                  <a:gd name="T1" fmla="*/ 13 h 13"/>
                  <a:gd name="T2" fmla="*/ 27 w 198"/>
                  <a:gd name="T3" fmla="*/ 13 h 13"/>
                  <a:gd name="T4" fmla="*/ 52 w 198"/>
                  <a:gd name="T5" fmla="*/ 13 h 13"/>
                  <a:gd name="T6" fmla="*/ 77 w 198"/>
                  <a:gd name="T7" fmla="*/ 13 h 13"/>
                  <a:gd name="T8" fmla="*/ 100 w 198"/>
                  <a:gd name="T9" fmla="*/ 12 h 13"/>
                  <a:gd name="T10" fmla="*/ 121 w 198"/>
                  <a:gd name="T11" fmla="*/ 12 h 13"/>
                  <a:gd name="T12" fmla="*/ 140 w 198"/>
                  <a:gd name="T13" fmla="*/ 10 h 13"/>
                  <a:gd name="T14" fmla="*/ 158 w 198"/>
                  <a:gd name="T15" fmla="*/ 8 h 13"/>
                  <a:gd name="T16" fmla="*/ 171 w 198"/>
                  <a:gd name="T17" fmla="*/ 8 h 13"/>
                  <a:gd name="T18" fmla="*/ 183 w 198"/>
                  <a:gd name="T19" fmla="*/ 6 h 13"/>
                  <a:gd name="T20" fmla="*/ 190 w 198"/>
                  <a:gd name="T21" fmla="*/ 4 h 13"/>
                  <a:gd name="T22" fmla="*/ 196 w 198"/>
                  <a:gd name="T23" fmla="*/ 2 h 13"/>
                  <a:gd name="T24" fmla="*/ 198 w 198"/>
                  <a:gd name="T25" fmla="*/ 0 h 13"/>
                  <a:gd name="T26" fmla="*/ 192 w 198"/>
                  <a:gd name="T27" fmla="*/ 0 h 13"/>
                  <a:gd name="T28" fmla="*/ 190 w 198"/>
                  <a:gd name="T29" fmla="*/ 2 h 13"/>
                  <a:gd name="T30" fmla="*/ 184 w 198"/>
                  <a:gd name="T31" fmla="*/ 4 h 13"/>
                  <a:gd name="T32" fmla="*/ 177 w 198"/>
                  <a:gd name="T33" fmla="*/ 6 h 13"/>
                  <a:gd name="T34" fmla="*/ 165 w 198"/>
                  <a:gd name="T35" fmla="*/ 8 h 13"/>
                  <a:gd name="T36" fmla="*/ 152 w 198"/>
                  <a:gd name="T37" fmla="*/ 8 h 13"/>
                  <a:gd name="T38" fmla="*/ 136 w 198"/>
                  <a:gd name="T39" fmla="*/ 10 h 13"/>
                  <a:gd name="T40" fmla="*/ 117 w 198"/>
                  <a:gd name="T41" fmla="*/ 12 h 13"/>
                  <a:gd name="T42" fmla="*/ 96 w 198"/>
                  <a:gd name="T43" fmla="*/ 12 h 13"/>
                  <a:gd name="T44" fmla="*/ 73 w 198"/>
                  <a:gd name="T45" fmla="*/ 12 h 13"/>
                  <a:gd name="T46" fmla="*/ 50 w 198"/>
                  <a:gd name="T47" fmla="*/ 13 h 13"/>
                  <a:gd name="T48" fmla="*/ 25 w 198"/>
                  <a:gd name="T49" fmla="*/ 13 h 13"/>
                  <a:gd name="T50" fmla="*/ 0 w 198"/>
                  <a:gd name="T51" fmla="*/ 13 h 13"/>
                  <a:gd name="T52" fmla="*/ 0 w 198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8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3"/>
                    </a:lnTo>
                    <a:lnTo>
                      <a:pt x="77" y="13"/>
                    </a:lnTo>
                    <a:lnTo>
                      <a:pt x="100" y="12"/>
                    </a:lnTo>
                    <a:lnTo>
                      <a:pt x="121" y="12"/>
                    </a:lnTo>
                    <a:lnTo>
                      <a:pt x="140" y="10"/>
                    </a:lnTo>
                    <a:lnTo>
                      <a:pt x="158" y="8"/>
                    </a:lnTo>
                    <a:lnTo>
                      <a:pt x="171" y="8"/>
                    </a:lnTo>
                    <a:lnTo>
                      <a:pt x="183" y="6"/>
                    </a:lnTo>
                    <a:lnTo>
                      <a:pt x="190" y="4"/>
                    </a:lnTo>
                    <a:lnTo>
                      <a:pt x="196" y="2"/>
                    </a:lnTo>
                    <a:lnTo>
                      <a:pt x="198" y="0"/>
                    </a:lnTo>
                    <a:lnTo>
                      <a:pt x="192" y="0"/>
                    </a:lnTo>
                    <a:lnTo>
                      <a:pt x="190" y="2"/>
                    </a:lnTo>
                    <a:lnTo>
                      <a:pt x="184" y="4"/>
                    </a:lnTo>
                    <a:lnTo>
                      <a:pt x="177" y="6"/>
                    </a:lnTo>
                    <a:lnTo>
                      <a:pt x="165" y="8"/>
                    </a:lnTo>
                    <a:lnTo>
                      <a:pt x="152" y="8"/>
                    </a:lnTo>
                    <a:lnTo>
                      <a:pt x="136" y="10"/>
                    </a:lnTo>
                    <a:lnTo>
                      <a:pt x="117" y="12"/>
                    </a:lnTo>
                    <a:lnTo>
                      <a:pt x="96" y="12"/>
                    </a:lnTo>
                    <a:lnTo>
                      <a:pt x="73" y="12"/>
                    </a:lnTo>
                    <a:lnTo>
                      <a:pt x="50" y="13"/>
                    </a:lnTo>
                    <a:lnTo>
                      <a:pt x="25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777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55" name="Freeform 218">
                <a:extLst>
                  <a:ext uri="{FF2B5EF4-FFF2-40B4-BE49-F238E27FC236}">
                    <a16:creationId xmlns:a16="http://schemas.microsoft.com/office/drawing/2014/main" id="{19CD8093-B353-47C3-B77F-30AF32E8F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6" cy="7"/>
              </a:xfrm>
              <a:custGeom>
                <a:avLst/>
                <a:gdLst>
                  <a:gd name="T0" fmla="*/ 0 w 192"/>
                  <a:gd name="T1" fmla="*/ 13 h 13"/>
                  <a:gd name="T2" fmla="*/ 25 w 192"/>
                  <a:gd name="T3" fmla="*/ 13 h 13"/>
                  <a:gd name="T4" fmla="*/ 50 w 192"/>
                  <a:gd name="T5" fmla="*/ 13 h 13"/>
                  <a:gd name="T6" fmla="*/ 73 w 192"/>
                  <a:gd name="T7" fmla="*/ 12 h 13"/>
                  <a:gd name="T8" fmla="*/ 96 w 192"/>
                  <a:gd name="T9" fmla="*/ 12 h 13"/>
                  <a:gd name="T10" fmla="*/ 117 w 192"/>
                  <a:gd name="T11" fmla="*/ 12 h 13"/>
                  <a:gd name="T12" fmla="*/ 136 w 192"/>
                  <a:gd name="T13" fmla="*/ 10 h 13"/>
                  <a:gd name="T14" fmla="*/ 152 w 192"/>
                  <a:gd name="T15" fmla="*/ 8 h 13"/>
                  <a:gd name="T16" fmla="*/ 165 w 192"/>
                  <a:gd name="T17" fmla="*/ 8 h 13"/>
                  <a:gd name="T18" fmla="*/ 177 w 192"/>
                  <a:gd name="T19" fmla="*/ 6 h 13"/>
                  <a:gd name="T20" fmla="*/ 184 w 192"/>
                  <a:gd name="T21" fmla="*/ 4 h 13"/>
                  <a:gd name="T22" fmla="*/ 190 w 192"/>
                  <a:gd name="T23" fmla="*/ 2 h 13"/>
                  <a:gd name="T24" fmla="*/ 192 w 192"/>
                  <a:gd name="T25" fmla="*/ 0 h 13"/>
                  <a:gd name="T26" fmla="*/ 186 w 192"/>
                  <a:gd name="T27" fmla="*/ 0 h 13"/>
                  <a:gd name="T28" fmla="*/ 184 w 192"/>
                  <a:gd name="T29" fmla="*/ 2 h 13"/>
                  <a:gd name="T30" fmla="*/ 179 w 192"/>
                  <a:gd name="T31" fmla="*/ 4 h 13"/>
                  <a:gd name="T32" fmla="*/ 169 w 192"/>
                  <a:gd name="T33" fmla="*/ 6 h 13"/>
                  <a:gd name="T34" fmla="*/ 156 w 192"/>
                  <a:gd name="T35" fmla="*/ 8 h 13"/>
                  <a:gd name="T36" fmla="*/ 140 w 192"/>
                  <a:gd name="T37" fmla="*/ 10 h 13"/>
                  <a:gd name="T38" fmla="*/ 121 w 192"/>
                  <a:gd name="T39" fmla="*/ 10 h 13"/>
                  <a:gd name="T40" fmla="*/ 100 w 192"/>
                  <a:gd name="T41" fmla="*/ 12 h 13"/>
                  <a:gd name="T42" fmla="*/ 77 w 192"/>
                  <a:gd name="T43" fmla="*/ 12 h 13"/>
                  <a:gd name="T44" fmla="*/ 54 w 192"/>
                  <a:gd name="T45" fmla="*/ 13 h 13"/>
                  <a:gd name="T46" fmla="*/ 27 w 192"/>
                  <a:gd name="T47" fmla="*/ 13 h 13"/>
                  <a:gd name="T48" fmla="*/ 0 w 192"/>
                  <a:gd name="T49" fmla="*/ 13 h 13"/>
                  <a:gd name="T50" fmla="*/ 0 w 192"/>
                  <a:gd name="T51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2" h="13">
                    <a:moveTo>
                      <a:pt x="0" y="13"/>
                    </a:moveTo>
                    <a:lnTo>
                      <a:pt x="25" y="13"/>
                    </a:lnTo>
                    <a:lnTo>
                      <a:pt x="50" y="13"/>
                    </a:lnTo>
                    <a:lnTo>
                      <a:pt x="73" y="12"/>
                    </a:lnTo>
                    <a:lnTo>
                      <a:pt x="96" y="12"/>
                    </a:lnTo>
                    <a:lnTo>
                      <a:pt x="117" y="12"/>
                    </a:lnTo>
                    <a:lnTo>
                      <a:pt x="136" y="10"/>
                    </a:lnTo>
                    <a:lnTo>
                      <a:pt x="152" y="8"/>
                    </a:lnTo>
                    <a:lnTo>
                      <a:pt x="165" y="8"/>
                    </a:lnTo>
                    <a:lnTo>
                      <a:pt x="177" y="6"/>
                    </a:lnTo>
                    <a:lnTo>
                      <a:pt x="184" y="4"/>
                    </a:lnTo>
                    <a:lnTo>
                      <a:pt x="190" y="2"/>
                    </a:lnTo>
                    <a:lnTo>
                      <a:pt x="192" y="0"/>
                    </a:lnTo>
                    <a:lnTo>
                      <a:pt x="186" y="0"/>
                    </a:lnTo>
                    <a:lnTo>
                      <a:pt x="184" y="2"/>
                    </a:lnTo>
                    <a:lnTo>
                      <a:pt x="179" y="4"/>
                    </a:lnTo>
                    <a:lnTo>
                      <a:pt x="169" y="6"/>
                    </a:lnTo>
                    <a:lnTo>
                      <a:pt x="156" y="8"/>
                    </a:lnTo>
                    <a:lnTo>
                      <a:pt x="140" y="10"/>
                    </a:lnTo>
                    <a:lnTo>
                      <a:pt x="121" y="10"/>
                    </a:lnTo>
                    <a:lnTo>
                      <a:pt x="100" y="12"/>
                    </a:lnTo>
                    <a:lnTo>
                      <a:pt x="77" y="12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676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56" name="Freeform 219">
                <a:extLst>
                  <a:ext uri="{FF2B5EF4-FFF2-40B4-BE49-F238E27FC236}">
                    <a16:creationId xmlns:a16="http://schemas.microsoft.com/office/drawing/2014/main" id="{B4D0B09B-5B37-4F2D-9C6E-9CF51E9D7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3" cy="7"/>
              </a:xfrm>
              <a:custGeom>
                <a:avLst/>
                <a:gdLst>
                  <a:gd name="T0" fmla="*/ 0 w 186"/>
                  <a:gd name="T1" fmla="*/ 13 h 13"/>
                  <a:gd name="T2" fmla="*/ 27 w 186"/>
                  <a:gd name="T3" fmla="*/ 13 h 13"/>
                  <a:gd name="T4" fmla="*/ 54 w 186"/>
                  <a:gd name="T5" fmla="*/ 13 h 13"/>
                  <a:gd name="T6" fmla="*/ 77 w 186"/>
                  <a:gd name="T7" fmla="*/ 12 h 13"/>
                  <a:gd name="T8" fmla="*/ 100 w 186"/>
                  <a:gd name="T9" fmla="*/ 12 h 13"/>
                  <a:gd name="T10" fmla="*/ 121 w 186"/>
                  <a:gd name="T11" fmla="*/ 10 h 13"/>
                  <a:gd name="T12" fmla="*/ 140 w 186"/>
                  <a:gd name="T13" fmla="*/ 10 h 13"/>
                  <a:gd name="T14" fmla="*/ 156 w 186"/>
                  <a:gd name="T15" fmla="*/ 8 h 13"/>
                  <a:gd name="T16" fmla="*/ 169 w 186"/>
                  <a:gd name="T17" fmla="*/ 6 h 13"/>
                  <a:gd name="T18" fmla="*/ 179 w 186"/>
                  <a:gd name="T19" fmla="*/ 4 h 13"/>
                  <a:gd name="T20" fmla="*/ 184 w 186"/>
                  <a:gd name="T21" fmla="*/ 2 h 13"/>
                  <a:gd name="T22" fmla="*/ 186 w 186"/>
                  <a:gd name="T23" fmla="*/ 0 h 13"/>
                  <a:gd name="T24" fmla="*/ 181 w 186"/>
                  <a:gd name="T25" fmla="*/ 0 h 13"/>
                  <a:gd name="T26" fmla="*/ 179 w 186"/>
                  <a:gd name="T27" fmla="*/ 2 h 13"/>
                  <a:gd name="T28" fmla="*/ 173 w 186"/>
                  <a:gd name="T29" fmla="*/ 4 h 13"/>
                  <a:gd name="T30" fmla="*/ 163 w 186"/>
                  <a:gd name="T31" fmla="*/ 6 h 13"/>
                  <a:gd name="T32" fmla="*/ 152 w 186"/>
                  <a:gd name="T33" fmla="*/ 8 h 13"/>
                  <a:gd name="T34" fmla="*/ 136 w 186"/>
                  <a:gd name="T35" fmla="*/ 8 h 13"/>
                  <a:gd name="T36" fmla="*/ 117 w 186"/>
                  <a:gd name="T37" fmla="*/ 10 h 13"/>
                  <a:gd name="T38" fmla="*/ 98 w 186"/>
                  <a:gd name="T39" fmla="*/ 12 h 13"/>
                  <a:gd name="T40" fmla="*/ 75 w 186"/>
                  <a:gd name="T41" fmla="*/ 12 h 13"/>
                  <a:gd name="T42" fmla="*/ 52 w 186"/>
                  <a:gd name="T43" fmla="*/ 12 h 13"/>
                  <a:gd name="T44" fmla="*/ 27 w 186"/>
                  <a:gd name="T45" fmla="*/ 13 h 13"/>
                  <a:gd name="T46" fmla="*/ 0 w 186"/>
                  <a:gd name="T47" fmla="*/ 13 h 13"/>
                  <a:gd name="T48" fmla="*/ 0 w 186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6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7" y="12"/>
                    </a:lnTo>
                    <a:lnTo>
                      <a:pt x="100" y="12"/>
                    </a:lnTo>
                    <a:lnTo>
                      <a:pt x="121" y="10"/>
                    </a:lnTo>
                    <a:lnTo>
                      <a:pt x="140" y="10"/>
                    </a:lnTo>
                    <a:lnTo>
                      <a:pt x="156" y="8"/>
                    </a:lnTo>
                    <a:lnTo>
                      <a:pt x="169" y="6"/>
                    </a:lnTo>
                    <a:lnTo>
                      <a:pt x="179" y="4"/>
                    </a:lnTo>
                    <a:lnTo>
                      <a:pt x="184" y="2"/>
                    </a:lnTo>
                    <a:lnTo>
                      <a:pt x="186" y="0"/>
                    </a:lnTo>
                    <a:lnTo>
                      <a:pt x="181" y="0"/>
                    </a:lnTo>
                    <a:lnTo>
                      <a:pt x="179" y="2"/>
                    </a:lnTo>
                    <a:lnTo>
                      <a:pt x="173" y="4"/>
                    </a:lnTo>
                    <a:lnTo>
                      <a:pt x="163" y="6"/>
                    </a:lnTo>
                    <a:lnTo>
                      <a:pt x="152" y="8"/>
                    </a:lnTo>
                    <a:lnTo>
                      <a:pt x="136" y="8"/>
                    </a:lnTo>
                    <a:lnTo>
                      <a:pt x="117" y="10"/>
                    </a:lnTo>
                    <a:lnTo>
                      <a:pt x="98" y="12"/>
                    </a:lnTo>
                    <a:lnTo>
                      <a:pt x="75" y="12"/>
                    </a:lnTo>
                    <a:lnTo>
                      <a:pt x="52" y="12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57" name="Freeform 220">
                <a:extLst>
                  <a:ext uri="{FF2B5EF4-FFF2-40B4-BE49-F238E27FC236}">
                    <a16:creationId xmlns:a16="http://schemas.microsoft.com/office/drawing/2014/main" id="{022860A7-A3C1-430A-9288-EED31D0FA1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0" cy="7"/>
              </a:xfrm>
              <a:custGeom>
                <a:avLst/>
                <a:gdLst>
                  <a:gd name="T0" fmla="*/ 0 w 181"/>
                  <a:gd name="T1" fmla="*/ 13 h 13"/>
                  <a:gd name="T2" fmla="*/ 27 w 181"/>
                  <a:gd name="T3" fmla="*/ 13 h 13"/>
                  <a:gd name="T4" fmla="*/ 52 w 181"/>
                  <a:gd name="T5" fmla="*/ 12 h 13"/>
                  <a:gd name="T6" fmla="*/ 75 w 181"/>
                  <a:gd name="T7" fmla="*/ 12 h 13"/>
                  <a:gd name="T8" fmla="*/ 98 w 181"/>
                  <a:gd name="T9" fmla="*/ 12 h 13"/>
                  <a:gd name="T10" fmla="*/ 117 w 181"/>
                  <a:gd name="T11" fmla="*/ 10 h 13"/>
                  <a:gd name="T12" fmla="*/ 136 w 181"/>
                  <a:gd name="T13" fmla="*/ 8 h 13"/>
                  <a:gd name="T14" fmla="*/ 152 w 181"/>
                  <a:gd name="T15" fmla="*/ 8 h 13"/>
                  <a:gd name="T16" fmla="*/ 163 w 181"/>
                  <a:gd name="T17" fmla="*/ 6 h 13"/>
                  <a:gd name="T18" fmla="*/ 173 w 181"/>
                  <a:gd name="T19" fmla="*/ 4 h 13"/>
                  <a:gd name="T20" fmla="*/ 179 w 181"/>
                  <a:gd name="T21" fmla="*/ 2 h 13"/>
                  <a:gd name="T22" fmla="*/ 181 w 181"/>
                  <a:gd name="T23" fmla="*/ 0 h 13"/>
                  <a:gd name="T24" fmla="*/ 175 w 181"/>
                  <a:gd name="T25" fmla="*/ 0 h 13"/>
                  <a:gd name="T26" fmla="*/ 173 w 181"/>
                  <a:gd name="T27" fmla="*/ 2 h 13"/>
                  <a:gd name="T28" fmla="*/ 167 w 181"/>
                  <a:gd name="T29" fmla="*/ 4 h 13"/>
                  <a:gd name="T30" fmla="*/ 158 w 181"/>
                  <a:gd name="T31" fmla="*/ 6 h 13"/>
                  <a:gd name="T32" fmla="*/ 146 w 181"/>
                  <a:gd name="T33" fmla="*/ 8 h 13"/>
                  <a:gd name="T34" fmla="*/ 133 w 181"/>
                  <a:gd name="T35" fmla="*/ 8 h 13"/>
                  <a:gd name="T36" fmla="*/ 115 w 181"/>
                  <a:gd name="T37" fmla="*/ 10 h 13"/>
                  <a:gd name="T38" fmla="*/ 94 w 181"/>
                  <a:gd name="T39" fmla="*/ 10 h 13"/>
                  <a:gd name="T40" fmla="*/ 73 w 181"/>
                  <a:gd name="T41" fmla="*/ 12 h 13"/>
                  <a:gd name="T42" fmla="*/ 50 w 181"/>
                  <a:gd name="T43" fmla="*/ 12 h 13"/>
                  <a:gd name="T44" fmla="*/ 25 w 181"/>
                  <a:gd name="T45" fmla="*/ 12 h 13"/>
                  <a:gd name="T46" fmla="*/ 0 w 181"/>
                  <a:gd name="T47" fmla="*/ 12 h 13"/>
                  <a:gd name="T48" fmla="*/ 0 w 181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1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2"/>
                    </a:lnTo>
                    <a:lnTo>
                      <a:pt x="75" y="12"/>
                    </a:lnTo>
                    <a:lnTo>
                      <a:pt x="98" y="12"/>
                    </a:lnTo>
                    <a:lnTo>
                      <a:pt x="117" y="10"/>
                    </a:lnTo>
                    <a:lnTo>
                      <a:pt x="136" y="8"/>
                    </a:lnTo>
                    <a:lnTo>
                      <a:pt x="152" y="8"/>
                    </a:lnTo>
                    <a:lnTo>
                      <a:pt x="163" y="6"/>
                    </a:lnTo>
                    <a:lnTo>
                      <a:pt x="173" y="4"/>
                    </a:lnTo>
                    <a:lnTo>
                      <a:pt x="179" y="2"/>
                    </a:lnTo>
                    <a:lnTo>
                      <a:pt x="181" y="0"/>
                    </a:lnTo>
                    <a:lnTo>
                      <a:pt x="175" y="0"/>
                    </a:lnTo>
                    <a:lnTo>
                      <a:pt x="173" y="2"/>
                    </a:lnTo>
                    <a:lnTo>
                      <a:pt x="167" y="4"/>
                    </a:lnTo>
                    <a:lnTo>
                      <a:pt x="158" y="6"/>
                    </a:lnTo>
                    <a:lnTo>
                      <a:pt x="146" y="8"/>
                    </a:lnTo>
                    <a:lnTo>
                      <a:pt x="133" y="8"/>
                    </a:lnTo>
                    <a:lnTo>
                      <a:pt x="115" y="10"/>
                    </a:lnTo>
                    <a:lnTo>
                      <a:pt x="94" y="10"/>
                    </a:lnTo>
                    <a:lnTo>
                      <a:pt x="73" y="12"/>
                    </a:lnTo>
                    <a:lnTo>
                      <a:pt x="50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58" name="Freeform 221">
                <a:extLst>
                  <a:ext uri="{FF2B5EF4-FFF2-40B4-BE49-F238E27FC236}">
                    <a16:creationId xmlns:a16="http://schemas.microsoft.com/office/drawing/2014/main" id="{F331C9C4-17BA-4B18-AA22-DBF09052F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7" cy="6"/>
              </a:xfrm>
              <a:custGeom>
                <a:avLst/>
                <a:gdLst>
                  <a:gd name="T0" fmla="*/ 0 w 175"/>
                  <a:gd name="T1" fmla="*/ 12 h 12"/>
                  <a:gd name="T2" fmla="*/ 25 w 175"/>
                  <a:gd name="T3" fmla="*/ 12 h 12"/>
                  <a:gd name="T4" fmla="*/ 50 w 175"/>
                  <a:gd name="T5" fmla="*/ 12 h 12"/>
                  <a:gd name="T6" fmla="*/ 73 w 175"/>
                  <a:gd name="T7" fmla="*/ 12 h 12"/>
                  <a:gd name="T8" fmla="*/ 94 w 175"/>
                  <a:gd name="T9" fmla="*/ 10 h 12"/>
                  <a:gd name="T10" fmla="*/ 115 w 175"/>
                  <a:gd name="T11" fmla="*/ 10 h 12"/>
                  <a:gd name="T12" fmla="*/ 133 w 175"/>
                  <a:gd name="T13" fmla="*/ 8 h 12"/>
                  <a:gd name="T14" fmla="*/ 146 w 175"/>
                  <a:gd name="T15" fmla="*/ 8 h 12"/>
                  <a:gd name="T16" fmla="*/ 158 w 175"/>
                  <a:gd name="T17" fmla="*/ 6 h 12"/>
                  <a:gd name="T18" fmla="*/ 167 w 175"/>
                  <a:gd name="T19" fmla="*/ 4 h 12"/>
                  <a:gd name="T20" fmla="*/ 173 w 175"/>
                  <a:gd name="T21" fmla="*/ 2 h 12"/>
                  <a:gd name="T22" fmla="*/ 175 w 175"/>
                  <a:gd name="T23" fmla="*/ 0 h 12"/>
                  <a:gd name="T24" fmla="*/ 169 w 175"/>
                  <a:gd name="T25" fmla="*/ 0 h 12"/>
                  <a:gd name="T26" fmla="*/ 167 w 175"/>
                  <a:gd name="T27" fmla="*/ 2 h 12"/>
                  <a:gd name="T28" fmla="*/ 161 w 175"/>
                  <a:gd name="T29" fmla="*/ 4 h 12"/>
                  <a:gd name="T30" fmla="*/ 154 w 175"/>
                  <a:gd name="T31" fmla="*/ 6 h 12"/>
                  <a:gd name="T32" fmla="*/ 142 w 175"/>
                  <a:gd name="T33" fmla="*/ 6 h 12"/>
                  <a:gd name="T34" fmla="*/ 127 w 175"/>
                  <a:gd name="T35" fmla="*/ 8 h 12"/>
                  <a:gd name="T36" fmla="*/ 111 w 175"/>
                  <a:gd name="T37" fmla="*/ 10 h 12"/>
                  <a:gd name="T38" fmla="*/ 92 w 175"/>
                  <a:gd name="T39" fmla="*/ 10 h 12"/>
                  <a:gd name="T40" fmla="*/ 71 w 175"/>
                  <a:gd name="T41" fmla="*/ 12 h 12"/>
                  <a:gd name="T42" fmla="*/ 48 w 175"/>
                  <a:gd name="T43" fmla="*/ 12 h 12"/>
                  <a:gd name="T44" fmla="*/ 25 w 175"/>
                  <a:gd name="T45" fmla="*/ 12 h 12"/>
                  <a:gd name="T46" fmla="*/ 0 w 175"/>
                  <a:gd name="T47" fmla="*/ 12 h 12"/>
                  <a:gd name="T48" fmla="*/ 0 w 175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2"/>
                    </a:lnTo>
                    <a:lnTo>
                      <a:pt x="73" y="12"/>
                    </a:lnTo>
                    <a:lnTo>
                      <a:pt x="94" y="10"/>
                    </a:lnTo>
                    <a:lnTo>
                      <a:pt x="115" y="10"/>
                    </a:lnTo>
                    <a:lnTo>
                      <a:pt x="133" y="8"/>
                    </a:lnTo>
                    <a:lnTo>
                      <a:pt x="146" y="8"/>
                    </a:lnTo>
                    <a:lnTo>
                      <a:pt x="158" y="6"/>
                    </a:lnTo>
                    <a:lnTo>
                      <a:pt x="167" y="4"/>
                    </a:lnTo>
                    <a:lnTo>
                      <a:pt x="173" y="2"/>
                    </a:lnTo>
                    <a:lnTo>
                      <a:pt x="175" y="0"/>
                    </a:lnTo>
                    <a:lnTo>
                      <a:pt x="169" y="0"/>
                    </a:lnTo>
                    <a:lnTo>
                      <a:pt x="167" y="2"/>
                    </a:lnTo>
                    <a:lnTo>
                      <a:pt x="161" y="4"/>
                    </a:lnTo>
                    <a:lnTo>
                      <a:pt x="154" y="6"/>
                    </a:lnTo>
                    <a:lnTo>
                      <a:pt x="142" y="6"/>
                    </a:lnTo>
                    <a:lnTo>
                      <a:pt x="127" y="8"/>
                    </a:lnTo>
                    <a:lnTo>
                      <a:pt x="111" y="10"/>
                    </a:lnTo>
                    <a:lnTo>
                      <a:pt x="92" y="10"/>
                    </a:lnTo>
                    <a:lnTo>
                      <a:pt x="71" y="12"/>
                    </a:lnTo>
                    <a:lnTo>
                      <a:pt x="48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59" name="Freeform 222">
                <a:extLst>
                  <a:ext uri="{FF2B5EF4-FFF2-40B4-BE49-F238E27FC236}">
                    <a16:creationId xmlns:a16="http://schemas.microsoft.com/office/drawing/2014/main" id="{F1A79F05-0876-4EA0-AB61-C1C82574F9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5" cy="6"/>
              </a:xfrm>
              <a:custGeom>
                <a:avLst/>
                <a:gdLst>
                  <a:gd name="T0" fmla="*/ 0 w 169"/>
                  <a:gd name="T1" fmla="*/ 12 h 12"/>
                  <a:gd name="T2" fmla="*/ 25 w 169"/>
                  <a:gd name="T3" fmla="*/ 12 h 12"/>
                  <a:gd name="T4" fmla="*/ 48 w 169"/>
                  <a:gd name="T5" fmla="*/ 12 h 12"/>
                  <a:gd name="T6" fmla="*/ 71 w 169"/>
                  <a:gd name="T7" fmla="*/ 12 h 12"/>
                  <a:gd name="T8" fmla="*/ 92 w 169"/>
                  <a:gd name="T9" fmla="*/ 10 h 12"/>
                  <a:gd name="T10" fmla="*/ 111 w 169"/>
                  <a:gd name="T11" fmla="*/ 10 h 12"/>
                  <a:gd name="T12" fmla="*/ 127 w 169"/>
                  <a:gd name="T13" fmla="*/ 8 h 12"/>
                  <a:gd name="T14" fmla="*/ 142 w 169"/>
                  <a:gd name="T15" fmla="*/ 6 h 12"/>
                  <a:gd name="T16" fmla="*/ 154 w 169"/>
                  <a:gd name="T17" fmla="*/ 6 h 12"/>
                  <a:gd name="T18" fmla="*/ 161 w 169"/>
                  <a:gd name="T19" fmla="*/ 4 h 12"/>
                  <a:gd name="T20" fmla="*/ 167 w 169"/>
                  <a:gd name="T21" fmla="*/ 2 h 12"/>
                  <a:gd name="T22" fmla="*/ 169 w 169"/>
                  <a:gd name="T23" fmla="*/ 0 h 12"/>
                  <a:gd name="T24" fmla="*/ 163 w 169"/>
                  <a:gd name="T25" fmla="*/ 0 h 12"/>
                  <a:gd name="T26" fmla="*/ 161 w 169"/>
                  <a:gd name="T27" fmla="*/ 2 h 12"/>
                  <a:gd name="T28" fmla="*/ 156 w 169"/>
                  <a:gd name="T29" fmla="*/ 4 h 12"/>
                  <a:gd name="T30" fmla="*/ 148 w 169"/>
                  <a:gd name="T31" fmla="*/ 6 h 12"/>
                  <a:gd name="T32" fmla="*/ 136 w 169"/>
                  <a:gd name="T33" fmla="*/ 6 h 12"/>
                  <a:gd name="T34" fmla="*/ 123 w 169"/>
                  <a:gd name="T35" fmla="*/ 8 h 12"/>
                  <a:gd name="T36" fmla="*/ 108 w 169"/>
                  <a:gd name="T37" fmla="*/ 10 h 12"/>
                  <a:gd name="T38" fmla="*/ 88 w 169"/>
                  <a:gd name="T39" fmla="*/ 10 h 12"/>
                  <a:gd name="T40" fmla="*/ 67 w 169"/>
                  <a:gd name="T41" fmla="*/ 10 h 12"/>
                  <a:gd name="T42" fmla="*/ 46 w 169"/>
                  <a:gd name="T43" fmla="*/ 12 h 12"/>
                  <a:gd name="T44" fmla="*/ 23 w 169"/>
                  <a:gd name="T45" fmla="*/ 12 h 12"/>
                  <a:gd name="T46" fmla="*/ 0 w 169"/>
                  <a:gd name="T47" fmla="*/ 12 h 12"/>
                  <a:gd name="T48" fmla="*/ 0 w 169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9" h="12">
                    <a:moveTo>
                      <a:pt x="0" y="12"/>
                    </a:moveTo>
                    <a:lnTo>
                      <a:pt x="25" y="12"/>
                    </a:lnTo>
                    <a:lnTo>
                      <a:pt x="48" y="12"/>
                    </a:lnTo>
                    <a:lnTo>
                      <a:pt x="71" y="12"/>
                    </a:lnTo>
                    <a:lnTo>
                      <a:pt x="92" y="10"/>
                    </a:lnTo>
                    <a:lnTo>
                      <a:pt x="111" y="10"/>
                    </a:lnTo>
                    <a:lnTo>
                      <a:pt x="127" y="8"/>
                    </a:lnTo>
                    <a:lnTo>
                      <a:pt x="142" y="6"/>
                    </a:lnTo>
                    <a:lnTo>
                      <a:pt x="154" y="6"/>
                    </a:lnTo>
                    <a:lnTo>
                      <a:pt x="161" y="4"/>
                    </a:lnTo>
                    <a:lnTo>
                      <a:pt x="167" y="2"/>
                    </a:lnTo>
                    <a:lnTo>
                      <a:pt x="169" y="0"/>
                    </a:lnTo>
                    <a:lnTo>
                      <a:pt x="163" y="0"/>
                    </a:lnTo>
                    <a:lnTo>
                      <a:pt x="161" y="2"/>
                    </a:lnTo>
                    <a:lnTo>
                      <a:pt x="156" y="4"/>
                    </a:lnTo>
                    <a:lnTo>
                      <a:pt x="148" y="6"/>
                    </a:lnTo>
                    <a:lnTo>
                      <a:pt x="136" y="6"/>
                    </a:lnTo>
                    <a:lnTo>
                      <a:pt x="123" y="8"/>
                    </a:lnTo>
                    <a:lnTo>
                      <a:pt x="108" y="10"/>
                    </a:lnTo>
                    <a:lnTo>
                      <a:pt x="88" y="10"/>
                    </a:lnTo>
                    <a:lnTo>
                      <a:pt x="67" y="10"/>
                    </a:lnTo>
                    <a:lnTo>
                      <a:pt x="46" y="12"/>
                    </a:lnTo>
                    <a:lnTo>
                      <a:pt x="23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60" name="Freeform 223">
                <a:extLst>
                  <a:ext uri="{FF2B5EF4-FFF2-40B4-BE49-F238E27FC236}">
                    <a16:creationId xmlns:a16="http://schemas.microsoft.com/office/drawing/2014/main" id="{B322F01D-ED3D-4DA7-B614-09FAA8B780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2" cy="6"/>
              </a:xfrm>
              <a:custGeom>
                <a:avLst/>
                <a:gdLst>
                  <a:gd name="T0" fmla="*/ 0 w 163"/>
                  <a:gd name="T1" fmla="*/ 12 h 12"/>
                  <a:gd name="T2" fmla="*/ 23 w 163"/>
                  <a:gd name="T3" fmla="*/ 12 h 12"/>
                  <a:gd name="T4" fmla="*/ 46 w 163"/>
                  <a:gd name="T5" fmla="*/ 12 h 12"/>
                  <a:gd name="T6" fmla="*/ 67 w 163"/>
                  <a:gd name="T7" fmla="*/ 10 h 12"/>
                  <a:gd name="T8" fmla="*/ 88 w 163"/>
                  <a:gd name="T9" fmla="*/ 10 h 12"/>
                  <a:gd name="T10" fmla="*/ 108 w 163"/>
                  <a:gd name="T11" fmla="*/ 10 h 12"/>
                  <a:gd name="T12" fmla="*/ 123 w 163"/>
                  <a:gd name="T13" fmla="*/ 8 h 12"/>
                  <a:gd name="T14" fmla="*/ 136 w 163"/>
                  <a:gd name="T15" fmla="*/ 6 h 12"/>
                  <a:gd name="T16" fmla="*/ 148 w 163"/>
                  <a:gd name="T17" fmla="*/ 6 h 12"/>
                  <a:gd name="T18" fmla="*/ 156 w 163"/>
                  <a:gd name="T19" fmla="*/ 4 h 12"/>
                  <a:gd name="T20" fmla="*/ 161 w 163"/>
                  <a:gd name="T21" fmla="*/ 2 h 12"/>
                  <a:gd name="T22" fmla="*/ 163 w 163"/>
                  <a:gd name="T23" fmla="*/ 0 h 12"/>
                  <a:gd name="T24" fmla="*/ 158 w 163"/>
                  <a:gd name="T25" fmla="*/ 0 h 12"/>
                  <a:gd name="T26" fmla="*/ 156 w 163"/>
                  <a:gd name="T27" fmla="*/ 2 h 12"/>
                  <a:gd name="T28" fmla="*/ 150 w 163"/>
                  <a:gd name="T29" fmla="*/ 4 h 12"/>
                  <a:gd name="T30" fmla="*/ 140 w 163"/>
                  <a:gd name="T31" fmla="*/ 6 h 12"/>
                  <a:gd name="T32" fmla="*/ 127 w 163"/>
                  <a:gd name="T33" fmla="*/ 6 h 12"/>
                  <a:gd name="T34" fmla="*/ 111 w 163"/>
                  <a:gd name="T35" fmla="*/ 8 h 12"/>
                  <a:gd name="T36" fmla="*/ 92 w 163"/>
                  <a:gd name="T37" fmla="*/ 10 h 12"/>
                  <a:gd name="T38" fmla="*/ 71 w 163"/>
                  <a:gd name="T39" fmla="*/ 10 h 12"/>
                  <a:gd name="T40" fmla="*/ 50 w 163"/>
                  <a:gd name="T41" fmla="*/ 10 h 12"/>
                  <a:gd name="T42" fmla="*/ 25 w 163"/>
                  <a:gd name="T43" fmla="*/ 12 h 12"/>
                  <a:gd name="T44" fmla="*/ 0 w 163"/>
                  <a:gd name="T45" fmla="*/ 12 h 12"/>
                  <a:gd name="T46" fmla="*/ 0 w 163"/>
                  <a:gd name="T4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3" h="12">
                    <a:moveTo>
                      <a:pt x="0" y="12"/>
                    </a:moveTo>
                    <a:lnTo>
                      <a:pt x="23" y="12"/>
                    </a:lnTo>
                    <a:lnTo>
                      <a:pt x="46" y="12"/>
                    </a:lnTo>
                    <a:lnTo>
                      <a:pt x="67" y="10"/>
                    </a:lnTo>
                    <a:lnTo>
                      <a:pt x="88" y="10"/>
                    </a:lnTo>
                    <a:lnTo>
                      <a:pt x="108" y="10"/>
                    </a:lnTo>
                    <a:lnTo>
                      <a:pt x="123" y="8"/>
                    </a:lnTo>
                    <a:lnTo>
                      <a:pt x="136" y="6"/>
                    </a:lnTo>
                    <a:lnTo>
                      <a:pt x="148" y="6"/>
                    </a:lnTo>
                    <a:lnTo>
                      <a:pt x="156" y="4"/>
                    </a:lnTo>
                    <a:lnTo>
                      <a:pt x="161" y="2"/>
                    </a:lnTo>
                    <a:lnTo>
                      <a:pt x="163" y="0"/>
                    </a:lnTo>
                    <a:lnTo>
                      <a:pt x="158" y="0"/>
                    </a:lnTo>
                    <a:lnTo>
                      <a:pt x="156" y="2"/>
                    </a:lnTo>
                    <a:lnTo>
                      <a:pt x="150" y="4"/>
                    </a:lnTo>
                    <a:lnTo>
                      <a:pt x="140" y="6"/>
                    </a:lnTo>
                    <a:lnTo>
                      <a:pt x="127" y="6"/>
                    </a:lnTo>
                    <a:lnTo>
                      <a:pt x="111" y="8"/>
                    </a:lnTo>
                    <a:lnTo>
                      <a:pt x="92" y="10"/>
                    </a:lnTo>
                    <a:lnTo>
                      <a:pt x="71" y="10"/>
                    </a:lnTo>
                    <a:lnTo>
                      <a:pt x="50" y="10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61" name="Freeform 224">
                <a:extLst>
                  <a:ext uri="{FF2B5EF4-FFF2-40B4-BE49-F238E27FC236}">
                    <a16:creationId xmlns:a16="http://schemas.microsoft.com/office/drawing/2014/main" id="{FB3EA857-81BA-4E33-B5CC-98197B5D93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9" cy="6"/>
              </a:xfrm>
              <a:custGeom>
                <a:avLst/>
                <a:gdLst>
                  <a:gd name="T0" fmla="*/ 0 w 158"/>
                  <a:gd name="T1" fmla="*/ 12 h 12"/>
                  <a:gd name="T2" fmla="*/ 25 w 158"/>
                  <a:gd name="T3" fmla="*/ 12 h 12"/>
                  <a:gd name="T4" fmla="*/ 50 w 158"/>
                  <a:gd name="T5" fmla="*/ 10 h 12"/>
                  <a:gd name="T6" fmla="*/ 71 w 158"/>
                  <a:gd name="T7" fmla="*/ 10 h 12"/>
                  <a:gd name="T8" fmla="*/ 92 w 158"/>
                  <a:gd name="T9" fmla="*/ 10 h 12"/>
                  <a:gd name="T10" fmla="*/ 111 w 158"/>
                  <a:gd name="T11" fmla="*/ 8 h 12"/>
                  <a:gd name="T12" fmla="*/ 127 w 158"/>
                  <a:gd name="T13" fmla="*/ 6 h 12"/>
                  <a:gd name="T14" fmla="*/ 140 w 158"/>
                  <a:gd name="T15" fmla="*/ 6 h 12"/>
                  <a:gd name="T16" fmla="*/ 150 w 158"/>
                  <a:gd name="T17" fmla="*/ 4 h 12"/>
                  <a:gd name="T18" fmla="*/ 156 w 158"/>
                  <a:gd name="T19" fmla="*/ 2 h 12"/>
                  <a:gd name="T20" fmla="*/ 158 w 158"/>
                  <a:gd name="T21" fmla="*/ 0 h 12"/>
                  <a:gd name="T22" fmla="*/ 152 w 158"/>
                  <a:gd name="T23" fmla="*/ 0 h 12"/>
                  <a:gd name="T24" fmla="*/ 150 w 158"/>
                  <a:gd name="T25" fmla="*/ 2 h 12"/>
                  <a:gd name="T26" fmla="*/ 144 w 158"/>
                  <a:gd name="T27" fmla="*/ 4 h 12"/>
                  <a:gd name="T28" fmla="*/ 134 w 158"/>
                  <a:gd name="T29" fmla="*/ 6 h 12"/>
                  <a:gd name="T30" fmla="*/ 123 w 158"/>
                  <a:gd name="T31" fmla="*/ 6 h 12"/>
                  <a:gd name="T32" fmla="*/ 108 w 158"/>
                  <a:gd name="T33" fmla="*/ 8 h 12"/>
                  <a:gd name="T34" fmla="*/ 88 w 158"/>
                  <a:gd name="T35" fmla="*/ 10 h 12"/>
                  <a:gd name="T36" fmla="*/ 69 w 158"/>
                  <a:gd name="T37" fmla="*/ 10 h 12"/>
                  <a:gd name="T38" fmla="*/ 48 w 158"/>
                  <a:gd name="T39" fmla="*/ 10 h 12"/>
                  <a:gd name="T40" fmla="*/ 25 w 158"/>
                  <a:gd name="T41" fmla="*/ 10 h 12"/>
                  <a:gd name="T42" fmla="*/ 0 w 158"/>
                  <a:gd name="T43" fmla="*/ 12 h 12"/>
                  <a:gd name="T44" fmla="*/ 0 w 158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8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0"/>
                    </a:lnTo>
                    <a:lnTo>
                      <a:pt x="71" y="10"/>
                    </a:lnTo>
                    <a:lnTo>
                      <a:pt x="92" y="10"/>
                    </a:lnTo>
                    <a:lnTo>
                      <a:pt x="111" y="8"/>
                    </a:lnTo>
                    <a:lnTo>
                      <a:pt x="127" y="6"/>
                    </a:lnTo>
                    <a:lnTo>
                      <a:pt x="140" y="6"/>
                    </a:lnTo>
                    <a:lnTo>
                      <a:pt x="150" y="4"/>
                    </a:lnTo>
                    <a:lnTo>
                      <a:pt x="156" y="2"/>
                    </a:lnTo>
                    <a:lnTo>
                      <a:pt x="158" y="0"/>
                    </a:lnTo>
                    <a:lnTo>
                      <a:pt x="152" y="0"/>
                    </a:lnTo>
                    <a:lnTo>
                      <a:pt x="150" y="2"/>
                    </a:lnTo>
                    <a:lnTo>
                      <a:pt x="144" y="4"/>
                    </a:lnTo>
                    <a:lnTo>
                      <a:pt x="134" y="6"/>
                    </a:lnTo>
                    <a:lnTo>
                      <a:pt x="123" y="6"/>
                    </a:lnTo>
                    <a:lnTo>
                      <a:pt x="108" y="8"/>
                    </a:lnTo>
                    <a:lnTo>
                      <a:pt x="88" y="10"/>
                    </a:lnTo>
                    <a:lnTo>
                      <a:pt x="69" y="10"/>
                    </a:lnTo>
                    <a:lnTo>
                      <a:pt x="48" y="10"/>
                    </a:lnTo>
                    <a:lnTo>
                      <a:pt x="25" y="10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62" name="Freeform 225">
                <a:extLst>
                  <a:ext uri="{FF2B5EF4-FFF2-40B4-BE49-F238E27FC236}">
                    <a16:creationId xmlns:a16="http://schemas.microsoft.com/office/drawing/2014/main" id="{06B530F8-73CA-4730-A416-3055D3F6A3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6" cy="6"/>
              </a:xfrm>
              <a:custGeom>
                <a:avLst/>
                <a:gdLst>
                  <a:gd name="T0" fmla="*/ 0 w 152"/>
                  <a:gd name="T1" fmla="*/ 12 h 12"/>
                  <a:gd name="T2" fmla="*/ 25 w 152"/>
                  <a:gd name="T3" fmla="*/ 10 h 12"/>
                  <a:gd name="T4" fmla="*/ 48 w 152"/>
                  <a:gd name="T5" fmla="*/ 10 h 12"/>
                  <a:gd name="T6" fmla="*/ 69 w 152"/>
                  <a:gd name="T7" fmla="*/ 10 h 12"/>
                  <a:gd name="T8" fmla="*/ 88 w 152"/>
                  <a:gd name="T9" fmla="*/ 10 h 12"/>
                  <a:gd name="T10" fmla="*/ 108 w 152"/>
                  <a:gd name="T11" fmla="*/ 8 h 12"/>
                  <a:gd name="T12" fmla="*/ 123 w 152"/>
                  <a:gd name="T13" fmla="*/ 6 h 12"/>
                  <a:gd name="T14" fmla="*/ 134 w 152"/>
                  <a:gd name="T15" fmla="*/ 6 h 12"/>
                  <a:gd name="T16" fmla="*/ 144 w 152"/>
                  <a:gd name="T17" fmla="*/ 4 h 12"/>
                  <a:gd name="T18" fmla="*/ 150 w 152"/>
                  <a:gd name="T19" fmla="*/ 2 h 12"/>
                  <a:gd name="T20" fmla="*/ 152 w 152"/>
                  <a:gd name="T21" fmla="*/ 0 h 12"/>
                  <a:gd name="T22" fmla="*/ 146 w 152"/>
                  <a:gd name="T23" fmla="*/ 0 h 12"/>
                  <a:gd name="T24" fmla="*/ 144 w 152"/>
                  <a:gd name="T25" fmla="*/ 2 h 12"/>
                  <a:gd name="T26" fmla="*/ 138 w 152"/>
                  <a:gd name="T27" fmla="*/ 4 h 12"/>
                  <a:gd name="T28" fmla="*/ 129 w 152"/>
                  <a:gd name="T29" fmla="*/ 6 h 12"/>
                  <a:gd name="T30" fmla="*/ 117 w 152"/>
                  <a:gd name="T31" fmla="*/ 6 h 12"/>
                  <a:gd name="T32" fmla="*/ 104 w 152"/>
                  <a:gd name="T33" fmla="*/ 8 h 12"/>
                  <a:gd name="T34" fmla="*/ 86 w 152"/>
                  <a:gd name="T35" fmla="*/ 8 h 12"/>
                  <a:gd name="T36" fmla="*/ 67 w 152"/>
                  <a:gd name="T37" fmla="*/ 10 h 12"/>
                  <a:gd name="T38" fmla="*/ 46 w 152"/>
                  <a:gd name="T39" fmla="*/ 10 h 12"/>
                  <a:gd name="T40" fmla="*/ 23 w 152"/>
                  <a:gd name="T41" fmla="*/ 10 h 12"/>
                  <a:gd name="T42" fmla="*/ 0 w 152"/>
                  <a:gd name="T43" fmla="*/ 10 h 12"/>
                  <a:gd name="T44" fmla="*/ 0 w 152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2" h="12">
                    <a:moveTo>
                      <a:pt x="0" y="12"/>
                    </a:moveTo>
                    <a:lnTo>
                      <a:pt x="25" y="10"/>
                    </a:lnTo>
                    <a:lnTo>
                      <a:pt x="48" y="10"/>
                    </a:lnTo>
                    <a:lnTo>
                      <a:pt x="69" y="10"/>
                    </a:lnTo>
                    <a:lnTo>
                      <a:pt x="88" y="10"/>
                    </a:lnTo>
                    <a:lnTo>
                      <a:pt x="108" y="8"/>
                    </a:lnTo>
                    <a:lnTo>
                      <a:pt x="123" y="6"/>
                    </a:lnTo>
                    <a:lnTo>
                      <a:pt x="134" y="6"/>
                    </a:lnTo>
                    <a:lnTo>
                      <a:pt x="144" y="4"/>
                    </a:lnTo>
                    <a:lnTo>
                      <a:pt x="150" y="2"/>
                    </a:lnTo>
                    <a:lnTo>
                      <a:pt x="152" y="0"/>
                    </a:lnTo>
                    <a:lnTo>
                      <a:pt x="146" y="0"/>
                    </a:lnTo>
                    <a:lnTo>
                      <a:pt x="144" y="2"/>
                    </a:lnTo>
                    <a:lnTo>
                      <a:pt x="138" y="4"/>
                    </a:lnTo>
                    <a:lnTo>
                      <a:pt x="129" y="6"/>
                    </a:lnTo>
                    <a:lnTo>
                      <a:pt x="117" y="6"/>
                    </a:lnTo>
                    <a:lnTo>
                      <a:pt x="104" y="8"/>
                    </a:lnTo>
                    <a:lnTo>
                      <a:pt x="86" y="8"/>
                    </a:lnTo>
                    <a:lnTo>
                      <a:pt x="67" y="10"/>
                    </a:lnTo>
                    <a:lnTo>
                      <a:pt x="46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63" name="Freeform 226">
                <a:extLst>
                  <a:ext uri="{FF2B5EF4-FFF2-40B4-BE49-F238E27FC236}">
                    <a16:creationId xmlns:a16="http://schemas.microsoft.com/office/drawing/2014/main" id="{FB42D46C-D3F3-4101-A9F1-B8061074C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3" cy="5"/>
              </a:xfrm>
              <a:custGeom>
                <a:avLst/>
                <a:gdLst>
                  <a:gd name="T0" fmla="*/ 0 w 146"/>
                  <a:gd name="T1" fmla="*/ 10 h 10"/>
                  <a:gd name="T2" fmla="*/ 23 w 146"/>
                  <a:gd name="T3" fmla="*/ 10 h 10"/>
                  <a:gd name="T4" fmla="*/ 46 w 146"/>
                  <a:gd name="T5" fmla="*/ 10 h 10"/>
                  <a:gd name="T6" fmla="*/ 67 w 146"/>
                  <a:gd name="T7" fmla="*/ 10 h 10"/>
                  <a:gd name="T8" fmla="*/ 86 w 146"/>
                  <a:gd name="T9" fmla="*/ 8 h 10"/>
                  <a:gd name="T10" fmla="*/ 104 w 146"/>
                  <a:gd name="T11" fmla="*/ 8 h 10"/>
                  <a:gd name="T12" fmla="*/ 117 w 146"/>
                  <a:gd name="T13" fmla="*/ 6 h 10"/>
                  <a:gd name="T14" fmla="*/ 129 w 146"/>
                  <a:gd name="T15" fmla="*/ 6 h 10"/>
                  <a:gd name="T16" fmla="*/ 138 w 146"/>
                  <a:gd name="T17" fmla="*/ 4 h 10"/>
                  <a:gd name="T18" fmla="*/ 144 w 146"/>
                  <a:gd name="T19" fmla="*/ 2 h 10"/>
                  <a:gd name="T20" fmla="*/ 146 w 146"/>
                  <a:gd name="T21" fmla="*/ 0 h 10"/>
                  <a:gd name="T22" fmla="*/ 140 w 146"/>
                  <a:gd name="T23" fmla="*/ 0 h 10"/>
                  <a:gd name="T24" fmla="*/ 138 w 146"/>
                  <a:gd name="T25" fmla="*/ 2 h 10"/>
                  <a:gd name="T26" fmla="*/ 133 w 146"/>
                  <a:gd name="T27" fmla="*/ 4 h 10"/>
                  <a:gd name="T28" fmla="*/ 125 w 146"/>
                  <a:gd name="T29" fmla="*/ 4 h 10"/>
                  <a:gd name="T30" fmla="*/ 113 w 146"/>
                  <a:gd name="T31" fmla="*/ 6 h 10"/>
                  <a:gd name="T32" fmla="*/ 98 w 146"/>
                  <a:gd name="T33" fmla="*/ 8 h 10"/>
                  <a:gd name="T34" fmla="*/ 83 w 146"/>
                  <a:gd name="T35" fmla="*/ 8 h 10"/>
                  <a:gd name="T36" fmla="*/ 63 w 146"/>
                  <a:gd name="T37" fmla="*/ 10 h 10"/>
                  <a:gd name="T38" fmla="*/ 44 w 146"/>
                  <a:gd name="T39" fmla="*/ 10 h 10"/>
                  <a:gd name="T40" fmla="*/ 23 w 146"/>
                  <a:gd name="T41" fmla="*/ 10 h 10"/>
                  <a:gd name="T42" fmla="*/ 0 w 146"/>
                  <a:gd name="T43" fmla="*/ 10 h 10"/>
                  <a:gd name="T44" fmla="*/ 0 w 146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6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6" y="10"/>
                    </a:lnTo>
                    <a:lnTo>
                      <a:pt x="67" y="10"/>
                    </a:lnTo>
                    <a:lnTo>
                      <a:pt x="86" y="8"/>
                    </a:lnTo>
                    <a:lnTo>
                      <a:pt x="104" y="8"/>
                    </a:lnTo>
                    <a:lnTo>
                      <a:pt x="117" y="6"/>
                    </a:lnTo>
                    <a:lnTo>
                      <a:pt x="129" y="6"/>
                    </a:lnTo>
                    <a:lnTo>
                      <a:pt x="138" y="4"/>
                    </a:lnTo>
                    <a:lnTo>
                      <a:pt x="144" y="2"/>
                    </a:lnTo>
                    <a:lnTo>
                      <a:pt x="146" y="0"/>
                    </a:lnTo>
                    <a:lnTo>
                      <a:pt x="140" y="0"/>
                    </a:lnTo>
                    <a:lnTo>
                      <a:pt x="138" y="2"/>
                    </a:lnTo>
                    <a:lnTo>
                      <a:pt x="133" y="4"/>
                    </a:lnTo>
                    <a:lnTo>
                      <a:pt x="125" y="4"/>
                    </a:lnTo>
                    <a:lnTo>
                      <a:pt x="113" y="6"/>
                    </a:lnTo>
                    <a:lnTo>
                      <a:pt x="98" y="8"/>
                    </a:lnTo>
                    <a:lnTo>
                      <a:pt x="83" y="8"/>
                    </a:lnTo>
                    <a:lnTo>
                      <a:pt x="63" y="10"/>
                    </a:lnTo>
                    <a:lnTo>
                      <a:pt x="44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E6E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64" name="Freeform 227">
                <a:extLst>
                  <a:ext uri="{FF2B5EF4-FFF2-40B4-BE49-F238E27FC236}">
                    <a16:creationId xmlns:a16="http://schemas.microsoft.com/office/drawing/2014/main" id="{2B429EA3-4925-4FB2-BF5C-B2208E6F5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0" cy="5"/>
              </a:xfrm>
              <a:custGeom>
                <a:avLst/>
                <a:gdLst>
                  <a:gd name="T0" fmla="*/ 0 w 140"/>
                  <a:gd name="T1" fmla="*/ 10 h 10"/>
                  <a:gd name="T2" fmla="*/ 23 w 140"/>
                  <a:gd name="T3" fmla="*/ 10 h 10"/>
                  <a:gd name="T4" fmla="*/ 44 w 140"/>
                  <a:gd name="T5" fmla="*/ 10 h 10"/>
                  <a:gd name="T6" fmla="*/ 63 w 140"/>
                  <a:gd name="T7" fmla="*/ 10 h 10"/>
                  <a:gd name="T8" fmla="*/ 83 w 140"/>
                  <a:gd name="T9" fmla="*/ 8 h 10"/>
                  <a:gd name="T10" fmla="*/ 98 w 140"/>
                  <a:gd name="T11" fmla="*/ 8 h 10"/>
                  <a:gd name="T12" fmla="*/ 113 w 140"/>
                  <a:gd name="T13" fmla="*/ 6 h 10"/>
                  <a:gd name="T14" fmla="*/ 125 w 140"/>
                  <a:gd name="T15" fmla="*/ 4 h 10"/>
                  <a:gd name="T16" fmla="*/ 133 w 140"/>
                  <a:gd name="T17" fmla="*/ 4 h 10"/>
                  <a:gd name="T18" fmla="*/ 138 w 140"/>
                  <a:gd name="T19" fmla="*/ 2 h 10"/>
                  <a:gd name="T20" fmla="*/ 140 w 140"/>
                  <a:gd name="T21" fmla="*/ 0 h 10"/>
                  <a:gd name="T22" fmla="*/ 134 w 140"/>
                  <a:gd name="T23" fmla="*/ 0 h 10"/>
                  <a:gd name="T24" fmla="*/ 133 w 140"/>
                  <a:gd name="T25" fmla="*/ 2 h 10"/>
                  <a:gd name="T26" fmla="*/ 127 w 140"/>
                  <a:gd name="T27" fmla="*/ 4 h 10"/>
                  <a:gd name="T28" fmla="*/ 119 w 140"/>
                  <a:gd name="T29" fmla="*/ 4 h 10"/>
                  <a:gd name="T30" fmla="*/ 108 w 140"/>
                  <a:gd name="T31" fmla="*/ 6 h 10"/>
                  <a:gd name="T32" fmla="*/ 94 w 140"/>
                  <a:gd name="T33" fmla="*/ 8 h 10"/>
                  <a:gd name="T34" fmla="*/ 79 w 140"/>
                  <a:gd name="T35" fmla="*/ 8 h 10"/>
                  <a:gd name="T36" fmla="*/ 61 w 140"/>
                  <a:gd name="T37" fmla="*/ 8 h 10"/>
                  <a:gd name="T38" fmla="*/ 42 w 140"/>
                  <a:gd name="T39" fmla="*/ 10 h 10"/>
                  <a:gd name="T40" fmla="*/ 21 w 140"/>
                  <a:gd name="T41" fmla="*/ 10 h 10"/>
                  <a:gd name="T42" fmla="*/ 0 w 140"/>
                  <a:gd name="T43" fmla="*/ 10 h 10"/>
                  <a:gd name="T44" fmla="*/ 0 w 140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0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4" y="10"/>
                    </a:lnTo>
                    <a:lnTo>
                      <a:pt x="63" y="10"/>
                    </a:lnTo>
                    <a:lnTo>
                      <a:pt x="83" y="8"/>
                    </a:lnTo>
                    <a:lnTo>
                      <a:pt x="98" y="8"/>
                    </a:lnTo>
                    <a:lnTo>
                      <a:pt x="113" y="6"/>
                    </a:lnTo>
                    <a:lnTo>
                      <a:pt x="125" y="4"/>
                    </a:lnTo>
                    <a:lnTo>
                      <a:pt x="133" y="4"/>
                    </a:lnTo>
                    <a:lnTo>
                      <a:pt x="138" y="2"/>
                    </a:lnTo>
                    <a:lnTo>
                      <a:pt x="140" y="0"/>
                    </a:lnTo>
                    <a:lnTo>
                      <a:pt x="134" y="0"/>
                    </a:lnTo>
                    <a:lnTo>
                      <a:pt x="133" y="2"/>
                    </a:lnTo>
                    <a:lnTo>
                      <a:pt x="127" y="4"/>
                    </a:lnTo>
                    <a:lnTo>
                      <a:pt x="119" y="4"/>
                    </a:lnTo>
                    <a:lnTo>
                      <a:pt x="108" y="6"/>
                    </a:lnTo>
                    <a:lnTo>
                      <a:pt x="94" y="8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65" name="Freeform 228">
                <a:extLst>
                  <a:ext uri="{FF2B5EF4-FFF2-40B4-BE49-F238E27FC236}">
                    <a16:creationId xmlns:a16="http://schemas.microsoft.com/office/drawing/2014/main" id="{AD0D0D35-CBDC-4C68-BC6A-E32076E813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7" cy="5"/>
              </a:xfrm>
              <a:custGeom>
                <a:avLst/>
                <a:gdLst>
                  <a:gd name="T0" fmla="*/ 0 w 134"/>
                  <a:gd name="T1" fmla="*/ 10 h 10"/>
                  <a:gd name="T2" fmla="*/ 21 w 134"/>
                  <a:gd name="T3" fmla="*/ 10 h 10"/>
                  <a:gd name="T4" fmla="*/ 42 w 134"/>
                  <a:gd name="T5" fmla="*/ 10 h 10"/>
                  <a:gd name="T6" fmla="*/ 61 w 134"/>
                  <a:gd name="T7" fmla="*/ 8 h 10"/>
                  <a:gd name="T8" fmla="*/ 79 w 134"/>
                  <a:gd name="T9" fmla="*/ 8 h 10"/>
                  <a:gd name="T10" fmla="*/ 94 w 134"/>
                  <a:gd name="T11" fmla="*/ 8 h 10"/>
                  <a:gd name="T12" fmla="*/ 108 w 134"/>
                  <a:gd name="T13" fmla="*/ 6 h 10"/>
                  <a:gd name="T14" fmla="*/ 119 w 134"/>
                  <a:gd name="T15" fmla="*/ 4 h 10"/>
                  <a:gd name="T16" fmla="*/ 127 w 134"/>
                  <a:gd name="T17" fmla="*/ 4 h 10"/>
                  <a:gd name="T18" fmla="*/ 133 w 134"/>
                  <a:gd name="T19" fmla="*/ 2 h 10"/>
                  <a:gd name="T20" fmla="*/ 134 w 134"/>
                  <a:gd name="T21" fmla="*/ 0 h 10"/>
                  <a:gd name="T22" fmla="*/ 129 w 134"/>
                  <a:gd name="T23" fmla="*/ 0 h 10"/>
                  <a:gd name="T24" fmla="*/ 127 w 134"/>
                  <a:gd name="T25" fmla="*/ 2 h 10"/>
                  <a:gd name="T26" fmla="*/ 121 w 134"/>
                  <a:gd name="T27" fmla="*/ 4 h 10"/>
                  <a:gd name="T28" fmla="*/ 113 w 134"/>
                  <a:gd name="T29" fmla="*/ 4 h 10"/>
                  <a:gd name="T30" fmla="*/ 104 w 134"/>
                  <a:gd name="T31" fmla="*/ 6 h 10"/>
                  <a:gd name="T32" fmla="*/ 90 w 134"/>
                  <a:gd name="T33" fmla="*/ 6 h 10"/>
                  <a:gd name="T34" fmla="*/ 75 w 134"/>
                  <a:gd name="T35" fmla="*/ 8 h 10"/>
                  <a:gd name="T36" fmla="*/ 58 w 134"/>
                  <a:gd name="T37" fmla="*/ 8 h 10"/>
                  <a:gd name="T38" fmla="*/ 40 w 134"/>
                  <a:gd name="T39" fmla="*/ 10 h 10"/>
                  <a:gd name="T40" fmla="*/ 21 w 134"/>
                  <a:gd name="T41" fmla="*/ 10 h 10"/>
                  <a:gd name="T42" fmla="*/ 0 w 134"/>
                  <a:gd name="T43" fmla="*/ 10 h 10"/>
                  <a:gd name="T44" fmla="*/ 0 w 134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4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2" y="10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8"/>
                    </a:lnTo>
                    <a:lnTo>
                      <a:pt x="108" y="6"/>
                    </a:lnTo>
                    <a:lnTo>
                      <a:pt x="119" y="4"/>
                    </a:lnTo>
                    <a:lnTo>
                      <a:pt x="127" y="4"/>
                    </a:lnTo>
                    <a:lnTo>
                      <a:pt x="133" y="2"/>
                    </a:lnTo>
                    <a:lnTo>
                      <a:pt x="134" y="0"/>
                    </a:lnTo>
                    <a:lnTo>
                      <a:pt x="129" y="0"/>
                    </a:lnTo>
                    <a:lnTo>
                      <a:pt x="127" y="2"/>
                    </a:lnTo>
                    <a:lnTo>
                      <a:pt x="121" y="4"/>
                    </a:lnTo>
                    <a:lnTo>
                      <a:pt x="113" y="4"/>
                    </a:lnTo>
                    <a:lnTo>
                      <a:pt x="104" y="6"/>
                    </a:lnTo>
                    <a:lnTo>
                      <a:pt x="90" y="6"/>
                    </a:lnTo>
                    <a:lnTo>
                      <a:pt x="75" y="8"/>
                    </a:lnTo>
                    <a:lnTo>
                      <a:pt x="58" y="8"/>
                    </a:lnTo>
                    <a:lnTo>
                      <a:pt x="40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66" name="Freeform 229">
                <a:extLst>
                  <a:ext uri="{FF2B5EF4-FFF2-40B4-BE49-F238E27FC236}">
                    <a16:creationId xmlns:a16="http://schemas.microsoft.com/office/drawing/2014/main" id="{6C36B502-09E2-490C-BB40-80E4DE007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4" cy="5"/>
              </a:xfrm>
              <a:custGeom>
                <a:avLst/>
                <a:gdLst>
                  <a:gd name="T0" fmla="*/ 0 w 129"/>
                  <a:gd name="T1" fmla="*/ 10 h 10"/>
                  <a:gd name="T2" fmla="*/ 21 w 129"/>
                  <a:gd name="T3" fmla="*/ 10 h 10"/>
                  <a:gd name="T4" fmla="*/ 40 w 129"/>
                  <a:gd name="T5" fmla="*/ 10 h 10"/>
                  <a:gd name="T6" fmla="*/ 58 w 129"/>
                  <a:gd name="T7" fmla="*/ 8 h 10"/>
                  <a:gd name="T8" fmla="*/ 75 w 129"/>
                  <a:gd name="T9" fmla="*/ 8 h 10"/>
                  <a:gd name="T10" fmla="*/ 90 w 129"/>
                  <a:gd name="T11" fmla="*/ 6 h 10"/>
                  <a:gd name="T12" fmla="*/ 104 w 129"/>
                  <a:gd name="T13" fmla="*/ 6 h 10"/>
                  <a:gd name="T14" fmla="*/ 113 w 129"/>
                  <a:gd name="T15" fmla="*/ 4 h 10"/>
                  <a:gd name="T16" fmla="*/ 121 w 129"/>
                  <a:gd name="T17" fmla="*/ 4 h 10"/>
                  <a:gd name="T18" fmla="*/ 127 w 129"/>
                  <a:gd name="T19" fmla="*/ 2 h 10"/>
                  <a:gd name="T20" fmla="*/ 129 w 129"/>
                  <a:gd name="T21" fmla="*/ 0 h 10"/>
                  <a:gd name="T22" fmla="*/ 123 w 129"/>
                  <a:gd name="T23" fmla="*/ 0 h 10"/>
                  <a:gd name="T24" fmla="*/ 121 w 129"/>
                  <a:gd name="T25" fmla="*/ 2 h 10"/>
                  <a:gd name="T26" fmla="*/ 115 w 129"/>
                  <a:gd name="T27" fmla="*/ 4 h 10"/>
                  <a:gd name="T28" fmla="*/ 106 w 129"/>
                  <a:gd name="T29" fmla="*/ 4 h 10"/>
                  <a:gd name="T30" fmla="*/ 94 w 129"/>
                  <a:gd name="T31" fmla="*/ 6 h 10"/>
                  <a:gd name="T32" fmla="*/ 79 w 129"/>
                  <a:gd name="T33" fmla="*/ 8 h 10"/>
                  <a:gd name="T34" fmla="*/ 61 w 129"/>
                  <a:gd name="T35" fmla="*/ 8 h 10"/>
                  <a:gd name="T36" fmla="*/ 42 w 129"/>
                  <a:gd name="T37" fmla="*/ 8 h 10"/>
                  <a:gd name="T38" fmla="*/ 21 w 129"/>
                  <a:gd name="T39" fmla="*/ 8 h 10"/>
                  <a:gd name="T40" fmla="*/ 0 w 129"/>
                  <a:gd name="T41" fmla="*/ 10 h 10"/>
                  <a:gd name="T42" fmla="*/ 0 w 129"/>
                  <a:gd name="T4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9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0" y="10"/>
                    </a:lnTo>
                    <a:lnTo>
                      <a:pt x="58" y="8"/>
                    </a:lnTo>
                    <a:lnTo>
                      <a:pt x="75" y="8"/>
                    </a:lnTo>
                    <a:lnTo>
                      <a:pt x="90" y="6"/>
                    </a:lnTo>
                    <a:lnTo>
                      <a:pt x="104" y="6"/>
                    </a:lnTo>
                    <a:lnTo>
                      <a:pt x="113" y="4"/>
                    </a:lnTo>
                    <a:lnTo>
                      <a:pt x="121" y="4"/>
                    </a:lnTo>
                    <a:lnTo>
                      <a:pt x="127" y="2"/>
                    </a:lnTo>
                    <a:lnTo>
                      <a:pt x="129" y="0"/>
                    </a:lnTo>
                    <a:lnTo>
                      <a:pt x="123" y="0"/>
                    </a:lnTo>
                    <a:lnTo>
                      <a:pt x="121" y="2"/>
                    </a:lnTo>
                    <a:lnTo>
                      <a:pt x="115" y="4"/>
                    </a:lnTo>
                    <a:lnTo>
                      <a:pt x="106" y="4"/>
                    </a:lnTo>
                    <a:lnTo>
                      <a:pt x="94" y="6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8"/>
                    </a:lnTo>
                    <a:lnTo>
                      <a:pt x="21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67" name="Freeform 230">
                <a:extLst>
                  <a:ext uri="{FF2B5EF4-FFF2-40B4-BE49-F238E27FC236}">
                    <a16:creationId xmlns:a16="http://schemas.microsoft.com/office/drawing/2014/main" id="{FB6EB59E-2E3D-440B-80A7-5F31931AF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1" cy="5"/>
              </a:xfrm>
              <a:custGeom>
                <a:avLst/>
                <a:gdLst>
                  <a:gd name="T0" fmla="*/ 0 w 123"/>
                  <a:gd name="T1" fmla="*/ 10 h 10"/>
                  <a:gd name="T2" fmla="*/ 21 w 123"/>
                  <a:gd name="T3" fmla="*/ 8 h 10"/>
                  <a:gd name="T4" fmla="*/ 42 w 123"/>
                  <a:gd name="T5" fmla="*/ 8 h 10"/>
                  <a:gd name="T6" fmla="*/ 61 w 123"/>
                  <a:gd name="T7" fmla="*/ 8 h 10"/>
                  <a:gd name="T8" fmla="*/ 79 w 123"/>
                  <a:gd name="T9" fmla="*/ 8 h 10"/>
                  <a:gd name="T10" fmla="*/ 94 w 123"/>
                  <a:gd name="T11" fmla="*/ 6 h 10"/>
                  <a:gd name="T12" fmla="*/ 106 w 123"/>
                  <a:gd name="T13" fmla="*/ 4 h 10"/>
                  <a:gd name="T14" fmla="*/ 115 w 123"/>
                  <a:gd name="T15" fmla="*/ 4 h 10"/>
                  <a:gd name="T16" fmla="*/ 121 w 123"/>
                  <a:gd name="T17" fmla="*/ 2 h 10"/>
                  <a:gd name="T18" fmla="*/ 123 w 123"/>
                  <a:gd name="T19" fmla="*/ 0 h 10"/>
                  <a:gd name="T20" fmla="*/ 117 w 123"/>
                  <a:gd name="T21" fmla="*/ 0 h 10"/>
                  <a:gd name="T22" fmla="*/ 115 w 123"/>
                  <a:gd name="T23" fmla="*/ 2 h 10"/>
                  <a:gd name="T24" fmla="*/ 109 w 123"/>
                  <a:gd name="T25" fmla="*/ 4 h 10"/>
                  <a:gd name="T26" fmla="*/ 102 w 123"/>
                  <a:gd name="T27" fmla="*/ 4 h 10"/>
                  <a:gd name="T28" fmla="*/ 90 w 123"/>
                  <a:gd name="T29" fmla="*/ 6 h 10"/>
                  <a:gd name="T30" fmla="*/ 75 w 123"/>
                  <a:gd name="T31" fmla="*/ 6 h 10"/>
                  <a:gd name="T32" fmla="*/ 59 w 123"/>
                  <a:gd name="T33" fmla="*/ 8 h 10"/>
                  <a:gd name="T34" fmla="*/ 40 w 123"/>
                  <a:gd name="T35" fmla="*/ 8 h 10"/>
                  <a:gd name="T36" fmla="*/ 21 w 123"/>
                  <a:gd name="T37" fmla="*/ 8 h 10"/>
                  <a:gd name="T38" fmla="*/ 0 w 123"/>
                  <a:gd name="T39" fmla="*/ 8 h 10"/>
                  <a:gd name="T40" fmla="*/ 0 w 123"/>
                  <a:gd name="T4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3" h="10">
                    <a:moveTo>
                      <a:pt x="0" y="10"/>
                    </a:moveTo>
                    <a:lnTo>
                      <a:pt x="21" y="8"/>
                    </a:lnTo>
                    <a:lnTo>
                      <a:pt x="42" y="8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6"/>
                    </a:lnTo>
                    <a:lnTo>
                      <a:pt x="106" y="4"/>
                    </a:lnTo>
                    <a:lnTo>
                      <a:pt x="115" y="4"/>
                    </a:lnTo>
                    <a:lnTo>
                      <a:pt x="121" y="2"/>
                    </a:lnTo>
                    <a:lnTo>
                      <a:pt x="123" y="0"/>
                    </a:lnTo>
                    <a:lnTo>
                      <a:pt x="117" y="0"/>
                    </a:lnTo>
                    <a:lnTo>
                      <a:pt x="115" y="2"/>
                    </a:lnTo>
                    <a:lnTo>
                      <a:pt x="109" y="4"/>
                    </a:lnTo>
                    <a:lnTo>
                      <a:pt x="102" y="4"/>
                    </a:lnTo>
                    <a:lnTo>
                      <a:pt x="90" y="6"/>
                    </a:lnTo>
                    <a:lnTo>
                      <a:pt x="75" y="6"/>
                    </a:lnTo>
                    <a:lnTo>
                      <a:pt x="59" y="8"/>
                    </a:lnTo>
                    <a:lnTo>
                      <a:pt x="40" y="8"/>
                    </a:lnTo>
                    <a:lnTo>
                      <a:pt x="21" y="8"/>
                    </a:lnTo>
                    <a:lnTo>
                      <a:pt x="0" y="8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68" name="Freeform 231">
                <a:extLst>
                  <a:ext uri="{FF2B5EF4-FFF2-40B4-BE49-F238E27FC236}">
                    <a16:creationId xmlns:a16="http://schemas.microsoft.com/office/drawing/2014/main" id="{2FA6AFBA-4D4F-400C-834C-00AA39323D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9" cy="4"/>
              </a:xfrm>
              <a:custGeom>
                <a:avLst/>
                <a:gdLst>
                  <a:gd name="T0" fmla="*/ 0 w 117"/>
                  <a:gd name="T1" fmla="*/ 8 h 8"/>
                  <a:gd name="T2" fmla="*/ 21 w 117"/>
                  <a:gd name="T3" fmla="*/ 8 h 8"/>
                  <a:gd name="T4" fmla="*/ 40 w 117"/>
                  <a:gd name="T5" fmla="*/ 8 h 8"/>
                  <a:gd name="T6" fmla="*/ 59 w 117"/>
                  <a:gd name="T7" fmla="*/ 8 h 8"/>
                  <a:gd name="T8" fmla="*/ 75 w 117"/>
                  <a:gd name="T9" fmla="*/ 6 h 8"/>
                  <a:gd name="T10" fmla="*/ 90 w 117"/>
                  <a:gd name="T11" fmla="*/ 6 h 8"/>
                  <a:gd name="T12" fmla="*/ 102 w 117"/>
                  <a:gd name="T13" fmla="*/ 4 h 8"/>
                  <a:gd name="T14" fmla="*/ 109 w 117"/>
                  <a:gd name="T15" fmla="*/ 4 h 8"/>
                  <a:gd name="T16" fmla="*/ 115 w 117"/>
                  <a:gd name="T17" fmla="*/ 2 h 8"/>
                  <a:gd name="T18" fmla="*/ 117 w 117"/>
                  <a:gd name="T19" fmla="*/ 0 h 8"/>
                  <a:gd name="T20" fmla="*/ 111 w 117"/>
                  <a:gd name="T21" fmla="*/ 0 h 8"/>
                  <a:gd name="T22" fmla="*/ 109 w 117"/>
                  <a:gd name="T23" fmla="*/ 2 h 8"/>
                  <a:gd name="T24" fmla="*/ 104 w 117"/>
                  <a:gd name="T25" fmla="*/ 4 h 8"/>
                  <a:gd name="T26" fmla="*/ 96 w 117"/>
                  <a:gd name="T27" fmla="*/ 4 h 8"/>
                  <a:gd name="T28" fmla="*/ 84 w 117"/>
                  <a:gd name="T29" fmla="*/ 6 h 8"/>
                  <a:gd name="T30" fmla="*/ 71 w 117"/>
                  <a:gd name="T31" fmla="*/ 6 h 8"/>
                  <a:gd name="T32" fmla="*/ 56 w 117"/>
                  <a:gd name="T33" fmla="*/ 8 h 8"/>
                  <a:gd name="T34" fmla="*/ 38 w 117"/>
                  <a:gd name="T35" fmla="*/ 8 h 8"/>
                  <a:gd name="T36" fmla="*/ 19 w 117"/>
                  <a:gd name="T37" fmla="*/ 8 h 8"/>
                  <a:gd name="T38" fmla="*/ 0 w 117"/>
                  <a:gd name="T39" fmla="*/ 8 h 8"/>
                  <a:gd name="T40" fmla="*/ 0 w 117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7" h="8">
                    <a:moveTo>
                      <a:pt x="0" y="8"/>
                    </a:moveTo>
                    <a:lnTo>
                      <a:pt x="21" y="8"/>
                    </a:lnTo>
                    <a:lnTo>
                      <a:pt x="40" y="8"/>
                    </a:lnTo>
                    <a:lnTo>
                      <a:pt x="59" y="8"/>
                    </a:lnTo>
                    <a:lnTo>
                      <a:pt x="75" y="6"/>
                    </a:lnTo>
                    <a:lnTo>
                      <a:pt x="90" y="6"/>
                    </a:lnTo>
                    <a:lnTo>
                      <a:pt x="102" y="4"/>
                    </a:lnTo>
                    <a:lnTo>
                      <a:pt x="109" y="4"/>
                    </a:lnTo>
                    <a:lnTo>
                      <a:pt x="115" y="2"/>
                    </a:lnTo>
                    <a:lnTo>
                      <a:pt x="117" y="0"/>
                    </a:lnTo>
                    <a:lnTo>
                      <a:pt x="111" y="0"/>
                    </a:lnTo>
                    <a:lnTo>
                      <a:pt x="109" y="2"/>
                    </a:lnTo>
                    <a:lnTo>
                      <a:pt x="104" y="4"/>
                    </a:lnTo>
                    <a:lnTo>
                      <a:pt x="96" y="4"/>
                    </a:lnTo>
                    <a:lnTo>
                      <a:pt x="84" y="6"/>
                    </a:lnTo>
                    <a:lnTo>
                      <a:pt x="71" y="6"/>
                    </a:lnTo>
                    <a:lnTo>
                      <a:pt x="56" y="8"/>
                    </a:lnTo>
                    <a:lnTo>
                      <a:pt x="38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69" name="Freeform 232">
                <a:extLst>
                  <a:ext uri="{FF2B5EF4-FFF2-40B4-BE49-F238E27FC236}">
                    <a16:creationId xmlns:a16="http://schemas.microsoft.com/office/drawing/2014/main" id="{86546554-484F-435C-BFBA-7362B31F5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6" cy="4"/>
              </a:xfrm>
              <a:custGeom>
                <a:avLst/>
                <a:gdLst>
                  <a:gd name="T0" fmla="*/ 0 w 111"/>
                  <a:gd name="T1" fmla="*/ 8 h 8"/>
                  <a:gd name="T2" fmla="*/ 19 w 111"/>
                  <a:gd name="T3" fmla="*/ 8 h 8"/>
                  <a:gd name="T4" fmla="*/ 38 w 111"/>
                  <a:gd name="T5" fmla="*/ 8 h 8"/>
                  <a:gd name="T6" fmla="*/ 56 w 111"/>
                  <a:gd name="T7" fmla="*/ 8 h 8"/>
                  <a:gd name="T8" fmla="*/ 71 w 111"/>
                  <a:gd name="T9" fmla="*/ 6 h 8"/>
                  <a:gd name="T10" fmla="*/ 84 w 111"/>
                  <a:gd name="T11" fmla="*/ 6 h 8"/>
                  <a:gd name="T12" fmla="*/ 96 w 111"/>
                  <a:gd name="T13" fmla="*/ 4 h 8"/>
                  <a:gd name="T14" fmla="*/ 104 w 111"/>
                  <a:gd name="T15" fmla="*/ 4 h 8"/>
                  <a:gd name="T16" fmla="*/ 109 w 111"/>
                  <a:gd name="T17" fmla="*/ 2 h 8"/>
                  <a:gd name="T18" fmla="*/ 111 w 111"/>
                  <a:gd name="T19" fmla="*/ 0 h 8"/>
                  <a:gd name="T20" fmla="*/ 106 w 111"/>
                  <a:gd name="T21" fmla="*/ 0 h 8"/>
                  <a:gd name="T22" fmla="*/ 104 w 111"/>
                  <a:gd name="T23" fmla="*/ 2 h 8"/>
                  <a:gd name="T24" fmla="*/ 98 w 111"/>
                  <a:gd name="T25" fmla="*/ 2 h 8"/>
                  <a:gd name="T26" fmla="*/ 90 w 111"/>
                  <a:gd name="T27" fmla="*/ 4 h 8"/>
                  <a:gd name="T28" fmla="*/ 81 w 111"/>
                  <a:gd name="T29" fmla="*/ 6 h 8"/>
                  <a:gd name="T30" fmla="*/ 67 w 111"/>
                  <a:gd name="T31" fmla="*/ 6 h 8"/>
                  <a:gd name="T32" fmla="*/ 54 w 111"/>
                  <a:gd name="T33" fmla="*/ 6 h 8"/>
                  <a:gd name="T34" fmla="*/ 36 w 111"/>
                  <a:gd name="T35" fmla="*/ 8 h 8"/>
                  <a:gd name="T36" fmla="*/ 19 w 111"/>
                  <a:gd name="T37" fmla="*/ 8 h 8"/>
                  <a:gd name="T38" fmla="*/ 0 w 111"/>
                  <a:gd name="T39" fmla="*/ 8 h 8"/>
                  <a:gd name="T40" fmla="*/ 0 w 111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8"/>
                    </a:lnTo>
                    <a:lnTo>
                      <a:pt x="56" y="8"/>
                    </a:lnTo>
                    <a:lnTo>
                      <a:pt x="71" y="6"/>
                    </a:lnTo>
                    <a:lnTo>
                      <a:pt x="84" y="6"/>
                    </a:lnTo>
                    <a:lnTo>
                      <a:pt x="96" y="4"/>
                    </a:lnTo>
                    <a:lnTo>
                      <a:pt x="104" y="4"/>
                    </a:lnTo>
                    <a:lnTo>
                      <a:pt x="109" y="2"/>
                    </a:lnTo>
                    <a:lnTo>
                      <a:pt x="111" y="0"/>
                    </a:lnTo>
                    <a:lnTo>
                      <a:pt x="106" y="0"/>
                    </a:lnTo>
                    <a:lnTo>
                      <a:pt x="104" y="2"/>
                    </a:lnTo>
                    <a:lnTo>
                      <a:pt x="98" y="2"/>
                    </a:lnTo>
                    <a:lnTo>
                      <a:pt x="90" y="4"/>
                    </a:lnTo>
                    <a:lnTo>
                      <a:pt x="81" y="6"/>
                    </a:lnTo>
                    <a:lnTo>
                      <a:pt x="67" y="6"/>
                    </a:lnTo>
                    <a:lnTo>
                      <a:pt x="54" y="6"/>
                    </a:lnTo>
                    <a:lnTo>
                      <a:pt x="36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A6A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70" name="Freeform 233">
                <a:extLst>
                  <a:ext uri="{FF2B5EF4-FFF2-40B4-BE49-F238E27FC236}">
                    <a16:creationId xmlns:a16="http://schemas.microsoft.com/office/drawing/2014/main" id="{4F7FB6AC-9621-474B-A159-31054221F0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3" cy="4"/>
              </a:xfrm>
              <a:custGeom>
                <a:avLst/>
                <a:gdLst>
                  <a:gd name="T0" fmla="*/ 0 w 106"/>
                  <a:gd name="T1" fmla="*/ 8 h 8"/>
                  <a:gd name="T2" fmla="*/ 19 w 106"/>
                  <a:gd name="T3" fmla="*/ 8 h 8"/>
                  <a:gd name="T4" fmla="*/ 36 w 106"/>
                  <a:gd name="T5" fmla="*/ 8 h 8"/>
                  <a:gd name="T6" fmla="*/ 54 w 106"/>
                  <a:gd name="T7" fmla="*/ 6 h 8"/>
                  <a:gd name="T8" fmla="*/ 67 w 106"/>
                  <a:gd name="T9" fmla="*/ 6 h 8"/>
                  <a:gd name="T10" fmla="*/ 81 w 106"/>
                  <a:gd name="T11" fmla="*/ 6 h 8"/>
                  <a:gd name="T12" fmla="*/ 90 w 106"/>
                  <a:gd name="T13" fmla="*/ 4 h 8"/>
                  <a:gd name="T14" fmla="*/ 98 w 106"/>
                  <a:gd name="T15" fmla="*/ 2 h 8"/>
                  <a:gd name="T16" fmla="*/ 104 w 106"/>
                  <a:gd name="T17" fmla="*/ 2 h 8"/>
                  <a:gd name="T18" fmla="*/ 106 w 106"/>
                  <a:gd name="T19" fmla="*/ 0 h 8"/>
                  <a:gd name="T20" fmla="*/ 100 w 106"/>
                  <a:gd name="T21" fmla="*/ 0 h 8"/>
                  <a:gd name="T22" fmla="*/ 98 w 106"/>
                  <a:gd name="T23" fmla="*/ 2 h 8"/>
                  <a:gd name="T24" fmla="*/ 92 w 106"/>
                  <a:gd name="T25" fmla="*/ 4 h 8"/>
                  <a:gd name="T26" fmla="*/ 83 w 106"/>
                  <a:gd name="T27" fmla="*/ 4 h 8"/>
                  <a:gd name="T28" fmla="*/ 71 w 106"/>
                  <a:gd name="T29" fmla="*/ 6 h 8"/>
                  <a:gd name="T30" fmla="*/ 56 w 106"/>
                  <a:gd name="T31" fmla="*/ 6 h 8"/>
                  <a:gd name="T32" fmla="*/ 38 w 106"/>
                  <a:gd name="T33" fmla="*/ 6 h 8"/>
                  <a:gd name="T34" fmla="*/ 19 w 106"/>
                  <a:gd name="T35" fmla="*/ 8 h 8"/>
                  <a:gd name="T36" fmla="*/ 0 w 106"/>
                  <a:gd name="T37" fmla="*/ 8 h 8"/>
                  <a:gd name="T38" fmla="*/ 0 w 106"/>
                  <a:gd name="T3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6" h="8">
                    <a:moveTo>
                      <a:pt x="0" y="8"/>
                    </a:moveTo>
                    <a:lnTo>
                      <a:pt x="19" y="8"/>
                    </a:lnTo>
                    <a:lnTo>
                      <a:pt x="36" y="8"/>
                    </a:lnTo>
                    <a:lnTo>
                      <a:pt x="54" y="6"/>
                    </a:lnTo>
                    <a:lnTo>
                      <a:pt x="67" y="6"/>
                    </a:lnTo>
                    <a:lnTo>
                      <a:pt x="81" y="6"/>
                    </a:lnTo>
                    <a:lnTo>
                      <a:pt x="90" y="4"/>
                    </a:lnTo>
                    <a:lnTo>
                      <a:pt x="98" y="2"/>
                    </a:lnTo>
                    <a:lnTo>
                      <a:pt x="104" y="2"/>
                    </a:lnTo>
                    <a:lnTo>
                      <a:pt x="106" y="0"/>
                    </a:lnTo>
                    <a:lnTo>
                      <a:pt x="100" y="0"/>
                    </a:lnTo>
                    <a:lnTo>
                      <a:pt x="98" y="2"/>
                    </a:lnTo>
                    <a:lnTo>
                      <a:pt x="92" y="4"/>
                    </a:lnTo>
                    <a:lnTo>
                      <a:pt x="83" y="4"/>
                    </a:lnTo>
                    <a:lnTo>
                      <a:pt x="71" y="6"/>
                    </a:lnTo>
                    <a:lnTo>
                      <a:pt x="56" y="6"/>
                    </a:lnTo>
                    <a:lnTo>
                      <a:pt x="38" y="6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71" name="Freeform 234">
                <a:extLst>
                  <a:ext uri="{FF2B5EF4-FFF2-40B4-BE49-F238E27FC236}">
                    <a16:creationId xmlns:a16="http://schemas.microsoft.com/office/drawing/2014/main" id="{29E35E74-DAAB-4F8F-91E7-365CC5CD10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0" cy="4"/>
              </a:xfrm>
              <a:custGeom>
                <a:avLst/>
                <a:gdLst>
                  <a:gd name="T0" fmla="*/ 0 w 100"/>
                  <a:gd name="T1" fmla="*/ 8 h 8"/>
                  <a:gd name="T2" fmla="*/ 19 w 100"/>
                  <a:gd name="T3" fmla="*/ 8 h 8"/>
                  <a:gd name="T4" fmla="*/ 38 w 100"/>
                  <a:gd name="T5" fmla="*/ 6 h 8"/>
                  <a:gd name="T6" fmla="*/ 56 w 100"/>
                  <a:gd name="T7" fmla="*/ 6 h 8"/>
                  <a:gd name="T8" fmla="*/ 71 w 100"/>
                  <a:gd name="T9" fmla="*/ 6 h 8"/>
                  <a:gd name="T10" fmla="*/ 83 w 100"/>
                  <a:gd name="T11" fmla="*/ 4 h 8"/>
                  <a:gd name="T12" fmla="*/ 92 w 100"/>
                  <a:gd name="T13" fmla="*/ 4 h 8"/>
                  <a:gd name="T14" fmla="*/ 98 w 100"/>
                  <a:gd name="T15" fmla="*/ 2 h 8"/>
                  <a:gd name="T16" fmla="*/ 100 w 100"/>
                  <a:gd name="T17" fmla="*/ 0 h 8"/>
                  <a:gd name="T18" fmla="*/ 94 w 100"/>
                  <a:gd name="T19" fmla="*/ 0 h 8"/>
                  <a:gd name="T20" fmla="*/ 92 w 100"/>
                  <a:gd name="T21" fmla="*/ 2 h 8"/>
                  <a:gd name="T22" fmla="*/ 86 w 100"/>
                  <a:gd name="T23" fmla="*/ 2 h 8"/>
                  <a:gd name="T24" fmla="*/ 77 w 100"/>
                  <a:gd name="T25" fmla="*/ 4 h 8"/>
                  <a:gd name="T26" fmla="*/ 65 w 100"/>
                  <a:gd name="T27" fmla="*/ 6 h 8"/>
                  <a:gd name="T28" fmla="*/ 52 w 100"/>
                  <a:gd name="T29" fmla="*/ 6 h 8"/>
                  <a:gd name="T30" fmla="*/ 36 w 100"/>
                  <a:gd name="T31" fmla="*/ 6 h 8"/>
                  <a:gd name="T32" fmla="*/ 19 w 100"/>
                  <a:gd name="T33" fmla="*/ 6 h 8"/>
                  <a:gd name="T34" fmla="*/ 0 w 100"/>
                  <a:gd name="T35" fmla="*/ 6 h 8"/>
                  <a:gd name="T36" fmla="*/ 0 w 100"/>
                  <a:gd name="T3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6"/>
                    </a:lnTo>
                    <a:lnTo>
                      <a:pt x="56" y="6"/>
                    </a:lnTo>
                    <a:lnTo>
                      <a:pt x="71" y="6"/>
                    </a:lnTo>
                    <a:lnTo>
                      <a:pt x="83" y="4"/>
                    </a:lnTo>
                    <a:lnTo>
                      <a:pt x="92" y="4"/>
                    </a:lnTo>
                    <a:lnTo>
                      <a:pt x="98" y="2"/>
                    </a:lnTo>
                    <a:lnTo>
                      <a:pt x="100" y="0"/>
                    </a:lnTo>
                    <a:lnTo>
                      <a:pt x="94" y="0"/>
                    </a:lnTo>
                    <a:lnTo>
                      <a:pt x="92" y="2"/>
                    </a:lnTo>
                    <a:lnTo>
                      <a:pt x="86" y="2"/>
                    </a:lnTo>
                    <a:lnTo>
                      <a:pt x="77" y="4"/>
                    </a:lnTo>
                    <a:lnTo>
                      <a:pt x="65" y="6"/>
                    </a:lnTo>
                    <a:lnTo>
                      <a:pt x="52" y="6"/>
                    </a:lnTo>
                    <a:lnTo>
                      <a:pt x="36" y="6"/>
                    </a:lnTo>
                    <a:lnTo>
                      <a:pt x="19" y="6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72" name="Freeform 235">
                <a:extLst>
                  <a:ext uri="{FF2B5EF4-FFF2-40B4-BE49-F238E27FC236}">
                    <a16:creationId xmlns:a16="http://schemas.microsoft.com/office/drawing/2014/main" id="{54909A2A-EF43-4FA5-BD21-B7B7991B3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7" cy="3"/>
              </a:xfrm>
              <a:custGeom>
                <a:avLst/>
                <a:gdLst>
                  <a:gd name="T0" fmla="*/ 0 w 94"/>
                  <a:gd name="T1" fmla="*/ 6 h 6"/>
                  <a:gd name="T2" fmla="*/ 19 w 94"/>
                  <a:gd name="T3" fmla="*/ 6 h 6"/>
                  <a:gd name="T4" fmla="*/ 36 w 94"/>
                  <a:gd name="T5" fmla="*/ 6 h 6"/>
                  <a:gd name="T6" fmla="*/ 52 w 94"/>
                  <a:gd name="T7" fmla="*/ 6 h 6"/>
                  <a:gd name="T8" fmla="*/ 65 w 94"/>
                  <a:gd name="T9" fmla="*/ 6 h 6"/>
                  <a:gd name="T10" fmla="*/ 77 w 94"/>
                  <a:gd name="T11" fmla="*/ 4 h 6"/>
                  <a:gd name="T12" fmla="*/ 86 w 94"/>
                  <a:gd name="T13" fmla="*/ 2 h 6"/>
                  <a:gd name="T14" fmla="*/ 92 w 94"/>
                  <a:gd name="T15" fmla="*/ 2 h 6"/>
                  <a:gd name="T16" fmla="*/ 94 w 94"/>
                  <a:gd name="T17" fmla="*/ 0 h 6"/>
                  <a:gd name="T18" fmla="*/ 88 w 94"/>
                  <a:gd name="T19" fmla="*/ 0 h 6"/>
                  <a:gd name="T20" fmla="*/ 86 w 94"/>
                  <a:gd name="T21" fmla="*/ 2 h 6"/>
                  <a:gd name="T22" fmla="*/ 81 w 94"/>
                  <a:gd name="T23" fmla="*/ 2 h 6"/>
                  <a:gd name="T24" fmla="*/ 73 w 94"/>
                  <a:gd name="T25" fmla="*/ 4 h 6"/>
                  <a:gd name="T26" fmla="*/ 61 w 94"/>
                  <a:gd name="T27" fmla="*/ 4 h 6"/>
                  <a:gd name="T28" fmla="*/ 50 w 94"/>
                  <a:gd name="T29" fmla="*/ 6 h 6"/>
                  <a:gd name="T30" fmla="*/ 34 w 94"/>
                  <a:gd name="T31" fmla="*/ 6 h 6"/>
                  <a:gd name="T32" fmla="*/ 17 w 94"/>
                  <a:gd name="T33" fmla="*/ 6 h 6"/>
                  <a:gd name="T34" fmla="*/ 0 w 94"/>
                  <a:gd name="T35" fmla="*/ 6 h 6"/>
                  <a:gd name="T36" fmla="*/ 0 w 94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4" h="6">
                    <a:moveTo>
                      <a:pt x="0" y="6"/>
                    </a:moveTo>
                    <a:lnTo>
                      <a:pt x="19" y="6"/>
                    </a:lnTo>
                    <a:lnTo>
                      <a:pt x="36" y="6"/>
                    </a:lnTo>
                    <a:lnTo>
                      <a:pt x="52" y="6"/>
                    </a:lnTo>
                    <a:lnTo>
                      <a:pt x="65" y="6"/>
                    </a:lnTo>
                    <a:lnTo>
                      <a:pt x="77" y="4"/>
                    </a:lnTo>
                    <a:lnTo>
                      <a:pt x="86" y="2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88" y="0"/>
                    </a:lnTo>
                    <a:lnTo>
                      <a:pt x="86" y="2"/>
                    </a:lnTo>
                    <a:lnTo>
                      <a:pt x="81" y="2"/>
                    </a:lnTo>
                    <a:lnTo>
                      <a:pt x="73" y="4"/>
                    </a:lnTo>
                    <a:lnTo>
                      <a:pt x="61" y="4"/>
                    </a:lnTo>
                    <a:lnTo>
                      <a:pt x="50" y="6"/>
                    </a:lnTo>
                    <a:lnTo>
                      <a:pt x="34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868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73" name="Freeform 236">
                <a:extLst>
                  <a:ext uri="{FF2B5EF4-FFF2-40B4-BE49-F238E27FC236}">
                    <a16:creationId xmlns:a16="http://schemas.microsoft.com/office/drawing/2014/main" id="{29AFD7E0-D92A-48D9-9FF6-3464BCAE91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4" cy="3"/>
              </a:xfrm>
              <a:custGeom>
                <a:avLst/>
                <a:gdLst>
                  <a:gd name="T0" fmla="*/ 0 w 88"/>
                  <a:gd name="T1" fmla="*/ 6 h 6"/>
                  <a:gd name="T2" fmla="*/ 17 w 88"/>
                  <a:gd name="T3" fmla="*/ 6 h 6"/>
                  <a:gd name="T4" fmla="*/ 34 w 88"/>
                  <a:gd name="T5" fmla="*/ 6 h 6"/>
                  <a:gd name="T6" fmla="*/ 50 w 88"/>
                  <a:gd name="T7" fmla="*/ 6 h 6"/>
                  <a:gd name="T8" fmla="*/ 61 w 88"/>
                  <a:gd name="T9" fmla="*/ 4 h 6"/>
                  <a:gd name="T10" fmla="*/ 73 w 88"/>
                  <a:gd name="T11" fmla="*/ 4 h 6"/>
                  <a:gd name="T12" fmla="*/ 81 w 88"/>
                  <a:gd name="T13" fmla="*/ 2 h 6"/>
                  <a:gd name="T14" fmla="*/ 86 w 88"/>
                  <a:gd name="T15" fmla="*/ 2 h 6"/>
                  <a:gd name="T16" fmla="*/ 88 w 88"/>
                  <a:gd name="T17" fmla="*/ 0 h 6"/>
                  <a:gd name="T18" fmla="*/ 83 w 88"/>
                  <a:gd name="T19" fmla="*/ 0 h 6"/>
                  <a:gd name="T20" fmla="*/ 81 w 88"/>
                  <a:gd name="T21" fmla="*/ 2 h 6"/>
                  <a:gd name="T22" fmla="*/ 75 w 88"/>
                  <a:gd name="T23" fmla="*/ 2 h 6"/>
                  <a:gd name="T24" fmla="*/ 67 w 88"/>
                  <a:gd name="T25" fmla="*/ 4 h 6"/>
                  <a:gd name="T26" fmla="*/ 58 w 88"/>
                  <a:gd name="T27" fmla="*/ 4 h 6"/>
                  <a:gd name="T28" fmla="*/ 46 w 88"/>
                  <a:gd name="T29" fmla="*/ 6 h 6"/>
                  <a:gd name="T30" fmla="*/ 33 w 88"/>
                  <a:gd name="T31" fmla="*/ 6 h 6"/>
                  <a:gd name="T32" fmla="*/ 17 w 88"/>
                  <a:gd name="T33" fmla="*/ 6 h 6"/>
                  <a:gd name="T34" fmla="*/ 0 w 88"/>
                  <a:gd name="T35" fmla="*/ 6 h 6"/>
                  <a:gd name="T36" fmla="*/ 0 w 88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" h="6">
                    <a:moveTo>
                      <a:pt x="0" y="6"/>
                    </a:moveTo>
                    <a:lnTo>
                      <a:pt x="17" y="6"/>
                    </a:lnTo>
                    <a:lnTo>
                      <a:pt x="34" y="6"/>
                    </a:lnTo>
                    <a:lnTo>
                      <a:pt x="50" y="6"/>
                    </a:lnTo>
                    <a:lnTo>
                      <a:pt x="61" y="4"/>
                    </a:lnTo>
                    <a:lnTo>
                      <a:pt x="73" y="4"/>
                    </a:lnTo>
                    <a:lnTo>
                      <a:pt x="81" y="2"/>
                    </a:lnTo>
                    <a:lnTo>
                      <a:pt x="86" y="2"/>
                    </a:lnTo>
                    <a:lnTo>
                      <a:pt x="88" y="0"/>
                    </a:lnTo>
                    <a:lnTo>
                      <a:pt x="83" y="0"/>
                    </a:lnTo>
                    <a:lnTo>
                      <a:pt x="81" y="2"/>
                    </a:lnTo>
                    <a:lnTo>
                      <a:pt x="75" y="2"/>
                    </a:lnTo>
                    <a:lnTo>
                      <a:pt x="67" y="4"/>
                    </a:lnTo>
                    <a:lnTo>
                      <a:pt x="58" y="4"/>
                    </a:lnTo>
                    <a:lnTo>
                      <a:pt x="46" y="6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74" name="Freeform 237">
                <a:extLst>
                  <a:ext uri="{FF2B5EF4-FFF2-40B4-BE49-F238E27FC236}">
                    <a16:creationId xmlns:a16="http://schemas.microsoft.com/office/drawing/2014/main" id="{2ACC5E7D-98EA-4593-8242-54DBC3980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1" cy="3"/>
              </a:xfrm>
              <a:custGeom>
                <a:avLst/>
                <a:gdLst>
                  <a:gd name="T0" fmla="*/ 0 w 83"/>
                  <a:gd name="T1" fmla="*/ 6 h 6"/>
                  <a:gd name="T2" fmla="*/ 17 w 83"/>
                  <a:gd name="T3" fmla="*/ 6 h 6"/>
                  <a:gd name="T4" fmla="*/ 33 w 83"/>
                  <a:gd name="T5" fmla="*/ 6 h 6"/>
                  <a:gd name="T6" fmla="*/ 46 w 83"/>
                  <a:gd name="T7" fmla="*/ 6 h 6"/>
                  <a:gd name="T8" fmla="*/ 58 w 83"/>
                  <a:gd name="T9" fmla="*/ 4 h 6"/>
                  <a:gd name="T10" fmla="*/ 67 w 83"/>
                  <a:gd name="T11" fmla="*/ 4 h 6"/>
                  <a:gd name="T12" fmla="*/ 75 w 83"/>
                  <a:gd name="T13" fmla="*/ 2 h 6"/>
                  <a:gd name="T14" fmla="*/ 81 w 83"/>
                  <a:gd name="T15" fmla="*/ 2 h 6"/>
                  <a:gd name="T16" fmla="*/ 83 w 83"/>
                  <a:gd name="T17" fmla="*/ 0 h 6"/>
                  <a:gd name="T18" fmla="*/ 77 w 83"/>
                  <a:gd name="T19" fmla="*/ 0 h 6"/>
                  <a:gd name="T20" fmla="*/ 75 w 83"/>
                  <a:gd name="T21" fmla="*/ 2 h 6"/>
                  <a:gd name="T22" fmla="*/ 69 w 83"/>
                  <a:gd name="T23" fmla="*/ 2 h 6"/>
                  <a:gd name="T24" fmla="*/ 59 w 83"/>
                  <a:gd name="T25" fmla="*/ 4 h 6"/>
                  <a:gd name="T26" fmla="*/ 48 w 83"/>
                  <a:gd name="T27" fmla="*/ 4 h 6"/>
                  <a:gd name="T28" fmla="*/ 33 w 83"/>
                  <a:gd name="T29" fmla="*/ 6 h 6"/>
                  <a:gd name="T30" fmla="*/ 17 w 83"/>
                  <a:gd name="T31" fmla="*/ 6 h 6"/>
                  <a:gd name="T32" fmla="*/ 0 w 83"/>
                  <a:gd name="T33" fmla="*/ 6 h 6"/>
                  <a:gd name="T34" fmla="*/ 0 w 83"/>
                  <a:gd name="T3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6" y="6"/>
                    </a:lnTo>
                    <a:lnTo>
                      <a:pt x="58" y="4"/>
                    </a:lnTo>
                    <a:lnTo>
                      <a:pt x="67" y="4"/>
                    </a:lnTo>
                    <a:lnTo>
                      <a:pt x="75" y="2"/>
                    </a:lnTo>
                    <a:lnTo>
                      <a:pt x="81" y="2"/>
                    </a:lnTo>
                    <a:lnTo>
                      <a:pt x="83" y="0"/>
                    </a:lnTo>
                    <a:lnTo>
                      <a:pt x="77" y="0"/>
                    </a:lnTo>
                    <a:lnTo>
                      <a:pt x="75" y="2"/>
                    </a:lnTo>
                    <a:lnTo>
                      <a:pt x="69" y="2"/>
                    </a:lnTo>
                    <a:lnTo>
                      <a:pt x="59" y="4"/>
                    </a:lnTo>
                    <a:lnTo>
                      <a:pt x="48" y="4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75" name="Freeform 238">
                <a:extLst>
                  <a:ext uri="{FF2B5EF4-FFF2-40B4-BE49-F238E27FC236}">
                    <a16:creationId xmlns:a16="http://schemas.microsoft.com/office/drawing/2014/main" id="{C1EC14D7-68D2-4F00-A147-1B9274F64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8" cy="3"/>
              </a:xfrm>
              <a:custGeom>
                <a:avLst/>
                <a:gdLst>
                  <a:gd name="T0" fmla="*/ 0 w 77"/>
                  <a:gd name="T1" fmla="*/ 6 h 6"/>
                  <a:gd name="T2" fmla="*/ 17 w 77"/>
                  <a:gd name="T3" fmla="*/ 6 h 6"/>
                  <a:gd name="T4" fmla="*/ 33 w 77"/>
                  <a:gd name="T5" fmla="*/ 6 h 6"/>
                  <a:gd name="T6" fmla="*/ 48 w 77"/>
                  <a:gd name="T7" fmla="*/ 4 h 6"/>
                  <a:gd name="T8" fmla="*/ 59 w 77"/>
                  <a:gd name="T9" fmla="*/ 4 h 6"/>
                  <a:gd name="T10" fmla="*/ 69 w 77"/>
                  <a:gd name="T11" fmla="*/ 2 h 6"/>
                  <a:gd name="T12" fmla="*/ 75 w 77"/>
                  <a:gd name="T13" fmla="*/ 2 h 6"/>
                  <a:gd name="T14" fmla="*/ 77 w 77"/>
                  <a:gd name="T15" fmla="*/ 0 h 6"/>
                  <a:gd name="T16" fmla="*/ 71 w 77"/>
                  <a:gd name="T17" fmla="*/ 0 h 6"/>
                  <a:gd name="T18" fmla="*/ 69 w 77"/>
                  <a:gd name="T19" fmla="*/ 2 h 6"/>
                  <a:gd name="T20" fmla="*/ 63 w 77"/>
                  <a:gd name="T21" fmla="*/ 2 h 6"/>
                  <a:gd name="T22" fmla="*/ 56 w 77"/>
                  <a:gd name="T23" fmla="*/ 4 h 6"/>
                  <a:gd name="T24" fmla="*/ 44 w 77"/>
                  <a:gd name="T25" fmla="*/ 4 h 6"/>
                  <a:gd name="T26" fmla="*/ 31 w 77"/>
                  <a:gd name="T27" fmla="*/ 4 h 6"/>
                  <a:gd name="T28" fmla="*/ 15 w 77"/>
                  <a:gd name="T29" fmla="*/ 6 h 6"/>
                  <a:gd name="T30" fmla="*/ 0 w 77"/>
                  <a:gd name="T31" fmla="*/ 6 h 6"/>
                  <a:gd name="T32" fmla="*/ 0 w 77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8" y="4"/>
                    </a:lnTo>
                    <a:lnTo>
                      <a:pt x="59" y="4"/>
                    </a:lnTo>
                    <a:lnTo>
                      <a:pt x="69" y="2"/>
                    </a:lnTo>
                    <a:lnTo>
                      <a:pt x="75" y="2"/>
                    </a:lnTo>
                    <a:lnTo>
                      <a:pt x="77" y="0"/>
                    </a:lnTo>
                    <a:lnTo>
                      <a:pt x="71" y="0"/>
                    </a:lnTo>
                    <a:lnTo>
                      <a:pt x="69" y="2"/>
                    </a:lnTo>
                    <a:lnTo>
                      <a:pt x="63" y="2"/>
                    </a:lnTo>
                    <a:lnTo>
                      <a:pt x="56" y="4"/>
                    </a:lnTo>
                    <a:lnTo>
                      <a:pt x="44" y="4"/>
                    </a:lnTo>
                    <a:lnTo>
                      <a:pt x="31" y="4"/>
                    </a:lnTo>
                    <a:lnTo>
                      <a:pt x="15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76" name="Freeform 239">
                <a:extLst>
                  <a:ext uri="{FF2B5EF4-FFF2-40B4-BE49-F238E27FC236}">
                    <a16:creationId xmlns:a16="http://schemas.microsoft.com/office/drawing/2014/main" id="{708503AE-AFB0-448B-A77A-DFCCBE87A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6" cy="3"/>
              </a:xfrm>
              <a:custGeom>
                <a:avLst/>
                <a:gdLst>
                  <a:gd name="T0" fmla="*/ 0 w 71"/>
                  <a:gd name="T1" fmla="*/ 6 h 6"/>
                  <a:gd name="T2" fmla="*/ 15 w 71"/>
                  <a:gd name="T3" fmla="*/ 6 h 6"/>
                  <a:gd name="T4" fmla="*/ 31 w 71"/>
                  <a:gd name="T5" fmla="*/ 4 h 6"/>
                  <a:gd name="T6" fmla="*/ 44 w 71"/>
                  <a:gd name="T7" fmla="*/ 4 h 6"/>
                  <a:gd name="T8" fmla="*/ 56 w 71"/>
                  <a:gd name="T9" fmla="*/ 4 h 6"/>
                  <a:gd name="T10" fmla="*/ 63 w 71"/>
                  <a:gd name="T11" fmla="*/ 2 h 6"/>
                  <a:gd name="T12" fmla="*/ 69 w 71"/>
                  <a:gd name="T13" fmla="*/ 2 h 6"/>
                  <a:gd name="T14" fmla="*/ 71 w 71"/>
                  <a:gd name="T15" fmla="*/ 0 h 6"/>
                  <a:gd name="T16" fmla="*/ 65 w 71"/>
                  <a:gd name="T17" fmla="*/ 0 h 6"/>
                  <a:gd name="T18" fmla="*/ 63 w 71"/>
                  <a:gd name="T19" fmla="*/ 2 h 6"/>
                  <a:gd name="T20" fmla="*/ 58 w 71"/>
                  <a:gd name="T21" fmla="*/ 2 h 6"/>
                  <a:gd name="T22" fmla="*/ 50 w 71"/>
                  <a:gd name="T23" fmla="*/ 4 h 6"/>
                  <a:gd name="T24" fmla="*/ 40 w 71"/>
                  <a:gd name="T25" fmla="*/ 4 h 6"/>
                  <a:gd name="T26" fmla="*/ 29 w 71"/>
                  <a:gd name="T27" fmla="*/ 4 h 6"/>
                  <a:gd name="T28" fmla="*/ 15 w 71"/>
                  <a:gd name="T29" fmla="*/ 4 h 6"/>
                  <a:gd name="T30" fmla="*/ 0 w 71"/>
                  <a:gd name="T31" fmla="*/ 4 h 6"/>
                  <a:gd name="T32" fmla="*/ 0 w 71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6">
                    <a:moveTo>
                      <a:pt x="0" y="6"/>
                    </a:moveTo>
                    <a:lnTo>
                      <a:pt x="15" y="6"/>
                    </a:lnTo>
                    <a:lnTo>
                      <a:pt x="31" y="4"/>
                    </a:lnTo>
                    <a:lnTo>
                      <a:pt x="44" y="4"/>
                    </a:lnTo>
                    <a:lnTo>
                      <a:pt x="56" y="4"/>
                    </a:lnTo>
                    <a:lnTo>
                      <a:pt x="63" y="2"/>
                    </a:lnTo>
                    <a:lnTo>
                      <a:pt x="69" y="2"/>
                    </a:lnTo>
                    <a:lnTo>
                      <a:pt x="71" y="0"/>
                    </a:lnTo>
                    <a:lnTo>
                      <a:pt x="65" y="0"/>
                    </a:lnTo>
                    <a:lnTo>
                      <a:pt x="63" y="2"/>
                    </a:lnTo>
                    <a:lnTo>
                      <a:pt x="58" y="2"/>
                    </a:lnTo>
                    <a:lnTo>
                      <a:pt x="50" y="4"/>
                    </a:lnTo>
                    <a:lnTo>
                      <a:pt x="40" y="4"/>
                    </a:lnTo>
                    <a:lnTo>
                      <a:pt x="29" y="4"/>
                    </a:lnTo>
                    <a:lnTo>
                      <a:pt x="15" y="4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77" name="Freeform 240">
                <a:extLst>
                  <a:ext uri="{FF2B5EF4-FFF2-40B4-BE49-F238E27FC236}">
                    <a16:creationId xmlns:a16="http://schemas.microsoft.com/office/drawing/2014/main" id="{74689556-7D95-4E32-A395-6478B11AB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3" cy="2"/>
              </a:xfrm>
              <a:custGeom>
                <a:avLst/>
                <a:gdLst>
                  <a:gd name="T0" fmla="*/ 0 w 65"/>
                  <a:gd name="T1" fmla="*/ 4 h 4"/>
                  <a:gd name="T2" fmla="*/ 15 w 65"/>
                  <a:gd name="T3" fmla="*/ 4 h 4"/>
                  <a:gd name="T4" fmla="*/ 29 w 65"/>
                  <a:gd name="T5" fmla="*/ 4 h 4"/>
                  <a:gd name="T6" fmla="*/ 40 w 65"/>
                  <a:gd name="T7" fmla="*/ 4 h 4"/>
                  <a:gd name="T8" fmla="*/ 50 w 65"/>
                  <a:gd name="T9" fmla="*/ 4 h 4"/>
                  <a:gd name="T10" fmla="*/ 58 w 65"/>
                  <a:gd name="T11" fmla="*/ 2 h 4"/>
                  <a:gd name="T12" fmla="*/ 63 w 65"/>
                  <a:gd name="T13" fmla="*/ 2 h 4"/>
                  <a:gd name="T14" fmla="*/ 65 w 65"/>
                  <a:gd name="T15" fmla="*/ 0 h 4"/>
                  <a:gd name="T16" fmla="*/ 59 w 65"/>
                  <a:gd name="T17" fmla="*/ 0 h 4"/>
                  <a:gd name="T18" fmla="*/ 58 w 65"/>
                  <a:gd name="T19" fmla="*/ 2 h 4"/>
                  <a:gd name="T20" fmla="*/ 54 w 65"/>
                  <a:gd name="T21" fmla="*/ 2 h 4"/>
                  <a:gd name="T22" fmla="*/ 46 w 65"/>
                  <a:gd name="T23" fmla="*/ 2 h 4"/>
                  <a:gd name="T24" fmla="*/ 36 w 65"/>
                  <a:gd name="T25" fmla="*/ 4 h 4"/>
                  <a:gd name="T26" fmla="*/ 27 w 65"/>
                  <a:gd name="T27" fmla="*/ 4 h 4"/>
                  <a:gd name="T28" fmla="*/ 13 w 65"/>
                  <a:gd name="T29" fmla="*/ 4 h 4"/>
                  <a:gd name="T30" fmla="*/ 0 w 65"/>
                  <a:gd name="T31" fmla="*/ 4 h 4"/>
                  <a:gd name="T32" fmla="*/ 0 w 65"/>
                  <a:gd name="T3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4">
                    <a:moveTo>
                      <a:pt x="0" y="4"/>
                    </a:moveTo>
                    <a:lnTo>
                      <a:pt x="15" y="4"/>
                    </a:lnTo>
                    <a:lnTo>
                      <a:pt x="29" y="4"/>
                    </a:lnTo>
                    <a:lnTo>
                      <a:pt x="40" y="4"/>
                    </a:lnTo>
                    <a:lnTo>
                      <a:pt x="50" y="4"/>
                    </a:lnTo>
                    <a:lnTo>
                      <a:pt x="58" y="2"/>
                    </a:lnTo>
                    <a:lnTo>
                      <a:pt x="63" y="2"/>
                    </a:lnTo>
                    <a:lnTo>
                      <a:pt x="65" y="0"/>
                    </a:lnTo>
                    <a:lnTo>
                      <a:pt x="59" y="0"/>
                    </a:lnTo>
                    <a:lnTo>
                      <a:pt x="58" y="2"/>
                    </a:lnTo>
                    <a:lnTo>
                      <a:pt x="54" y="2"/>
                    </a:lnTo>
                    <a:lnTo>
                      <a:pt x="46" y="2"/>
                    </a:lnTo>
                    <a:lnTo>
                      <a:pt x="36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78" name="Freeform 241">
                <a:extLst>
                  <a:ext uri="{FF2B5EF4-FFF2-40B4-BE49-F238E27FC236}">
                    <a16:creationId xmlns:a16="http://schemas.microsoft.com/office/drawing/2014/main" id="{B220B446-CD3B-4CBF-B3A6-D47B9345BC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0" cy="2"/>
              </a:xfrm>
              <a:custGeom>
                <a:avLst/>
                <a:gdLst>
                  <a:gd name="T0" fmla="*/ 0 w 59"/>
                  <a:gd name="T1" fmla="*/ 4 h 4"/>
                  <a:gd name="T2" fmla="*/ 13 w 59"/>
                  <a:gd name="T3" fmla="*/ 4 h 4"/>
                  <a:gd name="T4" fmla="*/ 27 w 59"/>
                  <a:gd name="T5" fmla="*/ 4 h 4"/>
                  <a:gd name="T6" fmla="*/ 36 w 59"/>
                  <a:gd name="T7" fmla="*/ 4 h 4"/>
                  <a:gd name="T8" fmla="*/ 46 w 59"/>
                  <a:gd name="T9" fmla="*/ 2 h 4"/>
                  <a:gd name="T10" fmla="*/ 54 w 59"/>
                  <a:gd name="T11" fmla="*/ 2 h 4"/>
                  <a:gd name="T12" fmla="*/ 58 w 59"/>
                  <a:gd name="T13" fmla="*/ 2 h 4"/>
                  <a:gd name="T14" fmla="*/ 59 w 59"/>
                  <a:gd name="T15" fmla="*/ 0 h 4"/>
                  <a:gd name="T16" fmla="*/ 54 w 59"/>
                  <a:gd name="T17" fmla="*/ 0 h 4"/>
                  <a:gd name="T18" fmla="*/ 52 w 59"/>
                  <a:gd name="T19" fmla="*/ 2 h 4"/>
                  <a:gd name="T20" fmla="*/ 46 w 59"/>
                  <a:gd name="T21" fmla="*/ 2 h 4"/>
                  <a:gd name="T22" fmla="*/ 38 w 59"/>
                  <a:gd name="T23" fmla="*/ 4 h 4"/>
                  <a:gd name="T24" fmla="*/ 27 w 59"/>
                  <a:gd name="T25" fmla="*/ 4 h 4"/>
                  <a:gd name="T26" fmla="*/ 13 w 59"/>
                  <a:gd name="T27" fmla="*/ 4 h 4"/>
                  <a:gd name="T28" fmla="*/ 0 w 59"/>
                  <a:gd name="T29" fmla="*/ 4 h 4"/>
                  <a:gd name="T30" fmla="*/ 0 w 59"/>
                  <a:gd name="T3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9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6" y="4"/>
                    </a:lnTo>
                    <a:lnTo>
                      <a:pt x="46" y="2"/>
                    </a:lnTo>
                    <a:lnTo>
                      <a:pt x="54" y="2"/>
                    </a:lnTo>
                    <a:lnTo>
                      <a:pt x="58" y="2"/>
                    </a:lnTo>
                    <a:lnTo>
                      <a:pt x="59" y="0"/>
                    </a:lnTo>
                    <a:lnTo>
                      <a:pt x="54" y="0"/>
                    </a:lnTo>
                    <a:lnTo>
                      <a:pt x="52" y="2"/>
                    </a:lnTo>
                    <a:lnTo>
                      <a:pt x="46" y="2"/>
                    </a:lnTo>
                    <a:lnTo>
                      <a:pt x="38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79" name="Freeform 242">
                <a:extLst>
                  <a:ext uri="{FF2B5EF4-FFF2-40B4-BE49-F238E27FC236}">
                    <a16:creationId xmlns:a16="http://schemas.microsoft.com/office/drawing/2014/main" id="{8195A90E-A523-41D9-BFAF-856A5BA77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7" cy="2"/>
              </a:xfrm>
              <a:custGeom>
                <a:avLst/>
                <a:gdLst>
                  <a:gd name="T0" fmla="*/ 0 w 54"/>
                  <a:gd name="T1" fmla="*/ 4 h 4"/>
                  <a:gd name="T2" fmla="*/ 13 w 54"/>
                  <a:gd name="T3" fmla="*/ 4 h 4"/>
                  <a:gd name="T4" fmla="*/ 27 w 54"/>
                  <a:gd name="T5" fmla="*/ 4 h 4"/>
                  <a:gd name="T6" fmla="*/ 38 w 54"/>
                  <a:gd name="T7" fmla="*/ 4 h 4"/>
                  <a:gd name="T8" fmla="*/ 46 w 54"/>
                  <a:gd name="T9" fmla="*/ 2 h 4"/>
                  <a:gd name="T10" fmla="*/ 52 w 54"/>
                  <a:gd name="T11" fmla="*/ 2 h 4"/>
                  <a:gd name="T12" fmla="*/ 54 w 54"/>
                  <a:gd name="T13" fmla="*/ 0 h 4"/>
                  <a:gd name="T14" fmla="*/ 48 w 54"/>
                  <a:gd name="T15" fmla="*/ 0 h 4"/>
                  <a:gd name="T16" fmla="*/ 46 w 54"/>
                  <a:gd name="T17" fmla="*/ 2 h 4"/>
                  <a:gd name="T18" fmla="*/ 40 w 54"/>
                  <a:gd name="T19" fmla="*/ 2 h 4"/>
                  <a:gd name="T20" fmla="*/ 33 w 54"/>
                  <a:gd name="T21" fmla="*/ 2 h 4"/>
                  <a:gd name="T22" fmla="*/ 23 w 54"/>
                  <a:gd name="T23" fmla="*/ 4 h 4"/>
                  <a:gd name="T24" fmla="*/ 13 w 54"/>
                  <a:gd name="T25" fmla="*/ 4 h 4"/>
                  <a:gd name="T26" fmla="*/ 0 w 54"/>
                  <a:gd name="T27" fmla="*/ 4 h 4"/>
                  <a:gd name="T28" fmla="*/ 0 w 54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8" y="4"/>
                    </a:lnTo>
                    <a:lnTo>
                      <a:pt x="46" y="2"/>
                    </a:lnTo>
                    <a:lnTo>
                      <a:pt x="52" y="2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46" y="2"/>
                    </a:lnTo>
                    <a:lnTo>
                      <a:pt x="40" y="2"/>
                    </a:lnTo>
                    <a:lnTo>
                      <a:pt x="33" y="2"/>
                    </a:lnTo>
                    <a:lnTo>
                      <a:pt x="23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80" name="Freeform 243">
                <a:extLst>
                  <a:ext uri="{FF2B5EF4-FFF2-40B4-BE49-F238E27FC236}">
                    <a16:creationId xmlns:a16="http://schemas.microsoft.com/office/drawing/2014/main" id="{A9852111-B4E6-438F-B011-5587D884B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" cy="2"/>
              </a:xfrm>
              <a:custGeom>
                <a:avLst/>
                <a:gdLst>
                  <a:gd name="T0" fmla="*/ 0 w 48"/>
                  <a:gd name="T1" fmla="*/ 4 h 4"/>
                  <a:gd name="T2" fmla="*/ 13 w 48"/>
                  <a:gd name="T3" fmla="*/ 4 h 4"/>
                  <a:gd name="T4" fmla="*/ 23 w 48"/>
                  <a:gd name="T5" fmla="*/ 4 h 4"/>
                  <a:gd name="T6" fmla="*/ 33 w 48"/>
                  <a:gd name="T7" fmla="*/ 2 h 4"/>
                  <a:gd name="T8" fmla="*/ 40 w 48"/>
                  <a:gd name="T9" fmla="*/ 2 h 4"/>
                  <a:gd name="T10" fmla="*/ 46 w 48"/>
                  <a:gd name="T11" fmla="*/ 2 h 4"/>
                  <a:gd name="T12" fmla="*/ 48 w 48"/>
                  <a:gd name="T13" fmla="*/ 0 h 4"/>
                  <a:gd name="T14" fmla="*/ 42 w 48"/>
                  <a:gd name="T15" fmla="*/ 0 h 4"/>
                  <a:gd name="T16" fmla="*/ 40 w 48"/>
                  <a:gd name="T17" fmla="*/ 2 h 4"/>
                  <a:gd name="T18" fmla="*/ 36 w 48"/>
                  <a:gd name="T19" fmla="*/ 2 h 4"/>
                  <a:gd name="T20" fmla="*/ 29 w 48"/>
                  <a:gd name="T21" fmla="*/ 2 h 4"/>
                  <a:gd name="T22" fmla="*/ 21 w 48"/>
                  <a:gd name="T23" fmla="*/ 2 h 4"/>
                  <a:gd name="T24" fmla="*/ 11 w 48"/>
                  <a:gd name="T25" fmla="*/ 4 h 4"/>
                  <a:gd name="T26" fmla="*/ 0 w 48"/>
                  <a:gd name="T27" fmla="*/ 4 h 4"/>
                  <a:gd name="T28" fmla="*/ 0 w 48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4">
                    <a:moveTo>
                      <a:pt x="0" y="4"/>
                    </a:moveTo>
                    <a:lnTo>
                      <a:pt x="13" y="4"/>
                    </a:lnTo>
                    <a:lnTo>
                      <a:pt x="23" y="4"/>
                    </a:lnTo>
                    <a:lnTo>
                      <a:pt x="33" y="2"/>
                    </a:lnTo>
                    <a:lnTo>
                      <a:pt x="40" y="2"/>
                    </a:lnTo>
                    <a:lnTo>
                      <a:pt x="46" y="2"/>
                    </a:lnTo>
                    <a:lnTo>
                      <a:pt x="48" y="0"/>
                    </a:lnTo>
                    <a:lnTo>
                      <a:pt x="42" y="0"/>
                    </a:lnTo>
                    <a:lnTo>
                      <a:pt x="40" y="2"/>
                    </a:lnTo>
                    <a:lnTo>
                      <a:pt x="36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81" name="Freeform 244">
                <a:extLst>
                  <a:ext uri="{FF2B5EF4-FFF2-40B4-BE49-F238E27FC236}">
                    <a16:creationId xmlns:a16="http://schemas.microsoft.com/office/drawing/2014/main" id="{59D26135-3EE4-4453-9BB0-93834F80D0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" cy="2"/>
              </a:xfrm>
              <a:custGeom>
                <a:avLst/>
                <a:gdLst>
                  <a:gd name="T0" fmla="*/ 0 w 42"/>
                  <a:gd name="T1" fmla="*/ 4 h 4"/>
                  <a:gd name="T2" fmla="*/ 11 w 42"/>
                  <a:gd name="T3" fmla="*/ 4 h 4"/>
                  <a:gd name="T4" fmla="*/ 21 w 42"/>
                  <a:gd name="T5" fmla="*/ 2 h 4"/>
                  <a:gd name="T6" fmla="*/ 29 w 42"/>
                  <a:gd name="T7" fmla="*/ 2 h 4"/>
                  <a:gd name="T8" fmla="*/ 36 w 42"/>
                  <a:gd name="T9" fmla="*/ 2 h 4"/>
                  <a:gd name="T10" fmla="*/ 40 w 42"/>
                  <a:gd name="T11" fmla="*/ 2 h 4"/>
                  <a:gd name="T12" fmla="*/ 42 w 42"/>
                  <a:gd name="T13" fmla="*/ 0 h 4"/>
                  <a:gd name="T14" fmla="*/ 36 w 42"/>
                  <a:gd name="T15" fmla="*/ 0 h 4"/>
                  <a:gd name="T16" fmla="*/ 34 w 42"/>
                  <a:gd name="T17" fmla="*/ 2 h 4"/>
                  <a:gd name="T18" fmla="*/ 29 w 42"/>
                  <a:gd name="T19" fmla="*/ 2 h 4"/>
                  <a:gd name="T20" fmla="*/ 21 w 42"/>
                  <a:gd name="T21" fmla="*/ 2 h 4"/>
                  <a:gd name="T22" fmla="*/ 11 w 42"/>
                  <a:gd name="T23" fmla="*/ 2 h 4"/>
                  <a:gd name="T24" fmla="*/ 0 w 42"/>
                  <a:gd name="T25" fmla="*/ 2 h 4"/>
                  <a:gd name="T26" fmla="*/ 0 w 42"/>
                  <a:gd name="T2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" h="4">
                    <a:moveTo>
                      <a:pt x="0" y="4"/>
                    </a:moveTo>
                    <a:lnTo>
                      <a:pt x="11" y="4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6" y="2"/>
                    </a:lnTo>
                    <a:lnTo>
                      <a:pt x="40" y="2"/>
                    </a:lnTo>
                    <a:lnTo>
                      <a:pt x="42" y="0"/>
                    </a:lnTo>
                    <a:lnTo>
                      <a:pt x="36" y="0"/>
                    </a:lnTo>
                    <a:lnTo>
                      <a:pt x="34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2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82" name="Freeform 245">
                <a:extLst>
                  <a:ext uri="{FF2B5EF4-FFF2-40B4-BE49-F238E27FC236}">
                    <a16:creationId xmlns:a16="http://schemas.microsoft.com/office/drawing/2014/main" id="{1A8A1839-1090-49B7-9DED-734E54D8E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" cy="1"/>
              </a:xfrm>
              <a:custGeom>
                <a:avLst/>
                <a:gdLst>
                  <a:gd name="T0" fmla="*/ 0 w 36"/>
                  <a:gd name="T1" fmla="*/ 2 h 2"/>
                  <a:gd name="T2" fmla="*/ 11 w 36"/>
                  <a:gd name="T3" fmla="*/ 2 h 2"/>
                  <a:gd name="T4" fmla="*/ 21 w 36"/>
                  <a:gd name="T5" fmla="*/ 2 h 2"/>
                  <a:gd name="T6" fmla="*/ 29 w 36"/>
                  <a:gd name="T7" fmla="*/ 2 h 2"/>
                  <a:gd name="T8" fmla="*/ 34 w 36"/>
                  <a:gd name="T9" fmla="*/ 2 h 2"/>
                  <a:gd name="T10" fmla="*/ 36 w 36"/>
                  <a:gd name="T11" fmla="*/ 0 h 2"/>
                  <a:gd name="T12" fmla="*/ 29 w 36"/>
                  <a:gd name="T13" fmla="*/ 0 h 2"/>
                  <a:gd name="T14" fmla="*/ 29 w 36"/>
                  <a:gd name="T15" fmla="*/ 2 h 2"/>
                  <a:gd name="T16" fmla="*/ 25 w 36"/>
                  <a:gd name="T17" fmla="*/ 2 h 2"/>
                  <a:gd name="T18" fmla="*/ 17 w 36"/>
                  <a:gd name="T19" fmla="*/ 2 h 2"/>
                  <a:gd name="T20" fmla="*/ 9 w 36"/>
                  <a:gd name="T21" fmla="*/ 2 h 2"/>
                  <a:gd name="T22" fmla="*/ 0 w 36"/>
                  <a:gd name="T23" fmla="*/ 2 h 2"/>
                  <a:gd name="T24" fmla="*/ 0 w 36"/>
                  <a:gd name="T2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2">
                    <a:moveTo>
                      <a:pt x="0" y="2"/>
                    </a:moveTo>
                    <a:lnTo>
                      <a:pt x="11" y="2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4" y="2"/>
                    </a:lnTo>
                    <a:lnTo>
                      <a:pt x="36" y="0"/>
                    </a:lnTo>
                    <a:lnTo>
                      <a:pt x="29" y="0"/>
                    </a:lnTo>
                    <a:lnTo>
                      <a:pt x="29" y="2"/>
                    </a:lnTo>
                    <a:lnTo>
                      <a:pt x="25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83" name="Freeform 246">
                <a:extLst>
                  <a:ext uri="{FF2B5EF4-FFF2-40B4-BE49-F238E27FC236}">
                    <a16:creationId xmlns:a16="http://schemas.microsoft.com/office/drawing/2014/main" id="{16B96EFF-F1BA-4208-A724-57ECA6FA8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" cy="1"/>
              </a:xfrm>
              <a:custGeom>
                <a:avLst/>
                <a:gdLst>
                  <a:gd name="T0" fmla="*/ 0 w 29"/>
                  <a:gd name="T1" fmla="*/ 2 h 2"/>
                  <a:gd name="T2" fmla="*/ 9 w 29"/>
                  <a:gd name="T3" fmla="*/ 2 h 2"/>
                  <a:gd name="T4" fmla="*/ 17 w 29"/>
                  <a:gd name="T5" fmla="*/ 2 h 2"/>
                  <a:gd name="T6" fmla="*/ 25 w 29"/>
                  <a:gd name="T7" fmla="*/ 2 h 2"/>
                  <a:gd name="T8" fmla="*/ 29 w 29"/>
                  <a:gd name="T9" fmla="*/ 2 h 2"/>
                  <a:gd name="T10" fmla="*/ 29 w 29"/>
                  <a:gd name="T11" fmla="*/ 0 h 2"/>
                  <a:gd name="T12" fmla="*/ 23 w 29"/>
                  <a:gd name="T13" fmla="*/ 0 h 2"/>
                  <a:gd name="T14" fmla="*/ 23 w 29"/>
                  <a:gd name="T15" fmla="*/ 2 h 2"/>
                  <a:gd name="T16" fmla="*/ 17 w 29"/>
                  <a:gd name="T17" fmla="*/ 2 h 2"/>
                  <a:gd name="T18" fmla="*/ 9 w 29"/>
                  <a:gd name="T19" fmla="*/ 2 h 2"/>
                  <a:gd name="T20" fmla="*/ 0 w 29"/>
                  <a:gd name="T21" fmla="*/ 2 h 2"/>
                  <a:gd name="T22" fmla="*/ 0 w 29"/>
                  <a:gd name="T2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5" y="2"/>
                    </a:lnTo>
                    <a:lnTo>
                      <a:pt x="29" y="2"/>
                    </a:lnTo>
                    <a:lnTo>
                      <a:pt x="29" y="0"/>
                    </a:lnTo>
                    <a:lnTo>
                      <a:pt x="23" y="0"/>
                    </a:lnTo>
                    <a:lnTo>
                      <a:pt x="23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84" name="Freeform 247">
                <a:extLst>
                  <a:ext uri="{FF2B5EF4-FFF2-40B4-BE49-F238E27FC236}">
                    <a16:creationId xmlns:a16="http://schemas.microsoft.com/office/drawing/2014/main" id="{EC157001-1BE3-4280-A075-AD68AB3836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" cy="1"/>
              </a:xfrm>
              <a:custGeom>
                <a:avLst/>
                <a:gdLst>
                  <a:gd name="T0" fmla="*/ 0 w 23"/>
                  <a:gd name="T1" fmla="*/ 2 h 2"/>
                  <a:gd name="T2" fmla="*/ 9 w 23"/>
                  <a:gd name="T3" fmla="*/ 2 h 2"/>
                  <a:gd name="T4" fmla="*/ 17 w 23"/>
                  <a:gd name="T5" fmla="*/ 2 h 2"/>
                  <a:gd name="T6" fmla="*/ 23 w 23"/>
                  <a:gd name="T7" fmla="*/ 2 h 2"/>
                  <a:gd name="T8" fmla="*/ 23 w 23"/>
                  <a:gd name="T9" fmla="*/ 0 h 2"/>
                  <a:gd name="T10" fmla="*/ 17 w 23"/>
                  <a:gd name="T11" fmla="*/ 0 h 2"/>
                  <a:gd name="T12" fmla="*/ 17 w 23"/>
                  <a:gd name="T13" fmla="*/ 0 h 2"/>
                  <a:gd name="T14" fmla="*/ 13 w 23"/>
                  <a:gd name="T15" fmla="*/ 2 h 2"/>
                  <a:gd name="T16" fmla="*/ 8 w 23"/>
                  <a:gd name="T17" fmla="*/ 2 h 2"/>
                  <a:gd name="T18" fmla="*/ 0 w 23"/>
                  <a:gd name="T19" fmla="*/ 2 h 2"/>
                  <a:gd name="T20" fmla="*/ 0 w 23"/>
                  <a:gd name="T2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3" y="2"/>
                    </a:lnTo>
                    <a:lnTo>
                      <a:pt x="23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3" y="2"/>
                    </a:lnTo>
                    <a:lnTo>
                      <a:pt x="8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85" name="Freeform 248">
                <a:extLst>
                  <a:ext uri="{FF2B5EF4-FFF2-40B4-BE49-F238E27FC236}">
                    <a16:creationId xmlns:a16="http://schemas.microsoft.com/office/drawing/2014/main" id="{F8A4D153-DCB6-4A8C-AAE3-B88ACCED0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" cy="1"/>
              </a:xfrm>
              <a:custGeom>
                <a:avLst/>
                <a:gdLst>
                  <a:gd name="T0" fmla="*/ 0 w 17"/>
                  <a:gd name="T1" fmla="*/ 2 h 2"/>
                  <a:gd name="T2" fmla="*/ 8 w 17"/>
                  <a:gd name="T3" fmla="*/ 2 h 2"/>
                  <a:gd name="T4" fmla="*/ 13 w 17"/>
                  <a:gd name="T5" fmla="*/ 2 h 2"/>
                  <a:gd name="T6" fmla="*/ 17 w 17"/>
                  <a:gd name="T7" fmla="*/ 0 h 2"/>
                  <a:gd name="T8" fmla="*/ 17 w 17"/>
                  <a:gd name="T9" fmla="*/ 0 h 2"/>
                  <a:gd name="T10" fmla="*/ 11 w 17"/>
                  <a:gd name="T11" fmla="*/ 0 h 2"/>
                  <a:gd name="T12" fmla="*/ 11 w 17"/>
                  <a:gd name="T13" fmla="*/ 0 h 2"/>
                  <a:gd name="T14" fmla="*/ 6 w 17"/>
                  <a:gd name="T15" fmla="*/ 2 h 2"/>
                  <a:gd name="T16" fmla="*/ 0 w 17"/>
                  <a:gd name="T17" fmla="*/ 2 h 2"/>
                  <a:gd name="T18" fmla="*/ 0 w 17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">
                    <a:moveTo>
                      <a:pt x="0" y="2"/>
                    </a:moveTo>
                    <a:lnTo>
                      <a:pt x="8" y="2"/>
                    </a:lnTo>
                    <a:lnTo>
                      <a:pt x="13" y="2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86" name="Freeform 249">
                <a:extLst>
                  <a:ext uri="{FF2B5EF4-FFF2-40B4-BE49-F238E27FC236}">
                    <a16:creationId xmlns:a16="http://schemas.microsoft.com/office/drawing/2014/main" id="{77B67D23-1366-41C0-AD73-ACC79F603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" cy="1"/>
              </a:xfrm>
              <a:custGeom>
                <a:avLst/>
                <a:gdLst>
                  <a:gd name="T0" fmla="*/ 0 w 11"/>
                  <a:gd name="T1" fmla="*/ 2 h 2"/>
                  <a:gd name="T2" fmla="*/ 6 w 11"/>
                  <a:gd name="T3" fmla="*/ 2 h 2"/>
                  <a:gd name="T4" fmla="*/ 11 w 11"/>
                  <a:gd name="T5" fmla="*/ 0 h 2"/>
                  <a:gd name="T6" fmla="*/ 11 w 11"/>
                  <a:gd name="T7" fmla="*/ 0 h 2"/>
                  <a:gd name="T8" fmla="*/ 6 w 11"/>
                  <a:gd name="T9" fmla="*/ 0 h 2"/>
                  <a:gd name="T10" fmla="*/ 6 w 11"/>
                  <a:gd name="T11" fmla="*/ 0 h 2"/>
                  <a:gd name="T12" fmla="*/ 0 w 11"/>
                  <a:gd name="T13" fmla="*/ 0 h 2"/>
                  <a:gd name="T14" fmla="*/ 0 w 11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2">
                    <a:moveTo>
                      <a:pt x="0" y="2"/>
                    </a:moveTo>
                    <a:lnTo>
                      <a:pt x="6" y="2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87" name="Freeform 250">
                <a:extLst>
                  <a:ext uri="{FF2B5EF4-FFF2-40B4-BE49-F238E27FC236}">
                    <a16:creationId xmlns:a16="http://schemas.microsoft.com/office/drawing/2014/main" id="{AECE64E5-2138-437A-91B6-0A4F51BC0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" cy="1"/>
              </a:xfrm>
              <a:custGeom>
                <a:avLst/>
                <a:gdLst>
                  <a:gd name="T0" fmla="*/ 0 w 6"/>
                  <a:gd name="T1" fmla="*/ 6 w 6"/>
                  <a:gd name="T2" fmla="*/ 6 w 6"/>
                  <a:gd name="T3" fmla="*/ 0 w 6"/>
                  <a:gd name="T4" fmla="*/ 0 w 6"/>
                  <a:gd name="T5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88" name="Freeform 251">
                <a:extLst>
                  <a:ext uri="{FF2B5EF4-FFF2-40B4-BE49-F238E27FC236}">
                    <a16:creationId xmlns:a16="http://schemas.microsoft.com/office/drawing/2014/main" id="{E933B6C2-1A76-4CB4-9F49-353B0C88DF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40" cy="64"/>
              </a:xfrm>
              <a:custGeom>
                <a:avLst/>
                <a:gdLst>
                  <a:gd name="T0" fmla="*/ 0 w 680"/>
                  <a:gd name="T1" fmla="*/ 0 h 127"/>
                  <a:gd name="T2" fmla="*/ 680 w 680"/>
                  <a:gd name="T3" fmla="*/ 0 h 127"/>
                  <a:gd name="T4" fmla="*/ 680 w 680"/>
                  <a:gd name="T5" fmla="*/ 127 h 127"/>
                  <a:gd name="T6" fmla="*/ 0 w 680"/>
                  <a:gd name="T7" fmla="*/ 127 h 127"/>
                  <a:gd name="T8" fmla="*/ 0 w 680"/>
                  <a:gd name="T9" fmla="*/ 0 h 127"/>
                  <a:gd name="T10" fmla="*/ 0 w 680"/>
                  <a:gd name="T11" fmla="*/ 0 h 127"/>
                  <a:gd name="T12" fmla="*/ 663 w 680"/>
                  <a:gd name="T13" fmla="*/ 0 h 127"/>
                  <a:gd name="T14" fmla="*/ 663 w 680"/>
                  <a:gd name="T15" fmla="*/ 127 h 127"/>
                  <a:gd name="T16" fmla="*/ 0 w 680"/>
                  <a:gd name="T17" fmla="*/ 127 h 127"/>
                  <a:gd name="T18" fmla="*/ 0 w 68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0" h="127">
                    <a:moveTo>
                      <a:pt x="0" y="0"/>
                    </a:moveTo>
                    <a:lnTo>
                      <a:pt x="680" y="0"/>
                    </a:lnTo>
                    <a:lnTo>
                      <a:pt x="68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89" name="Freeform 252">
                <a:extLst>
                  <a:ext uri="{FF2B5EF4-FFF2-40B4-BE49-F238E27FC236}">
                    <a16:creationId xmlns:a16="http://schemas.microsoft.com/office/drawing/2014/main" id="{590EF111-93E0-4675-A852-2F7B02968F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32" cy="64"/>
              </a:xfrm>
              <a:custGeom>
                <a:avLst/>
                <a:gdLst>
                  <a:gd name="T0" fmla="*/ 0 w 663"/>
                  <a:gd name="T1" fmla="*/ 0 h 127"/>
                  <a:gd name="T2" fmla="*/ 663 w 663"/>
                  <a:gd name="T3" fmla="*/ 0 h 127"/>
                  <a:gd name="T4" fmla="*/ 663 w 663"/>
                  <a:gd name="T5" fmla="*/ 127 h 127"/>
                  <a:gd name="T6" fmla="*/ 0 w 663"/>
                  <a:gd name="T7" fmla="*/ 127 h 127"/>
                  <a:gd name="T8" fmla="*/ 0 w 663"/>
                  <a:gd name="T9" fmla="*/ 0 h 127"/>
                  <a:gd name="T10" fmla="*/ 0 w 663"/>
                  <a:gd name="T11" fmla="*/ 0 h 127"/>
                  <a:gd name="T12" fmla="*/ 646 w 663"/>
                  <a:gd name="T13" fmla="*/ 0 h 127"/>
                  <a:gd name="T14" fmla="*/ 646 w 663"/>
                  <a:gd name="T15" fmla="*/ 127 h 127"/>
                  <a:gd name="T16" fmla="*/ 0 w 663"/>
                  <a:gd name="T17" fmla="*/ 127 h 127"/>
                  <a:gd name="T18" fmla="*/ 0 w 66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3" h="127"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90" name="Freeform 253">
                <a:extLst>
                  <a:ext uri="{FF2B5EF4-FFF2-40B4-BE49-F238E27FC236}">
                    <a16:creationId xmlns:a16="http://schemas.microsoft.com/office/drawing/2014/main" id="{80A50187-3109-494A-AF14-54425D4D92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23" cy="64"/>
              </a:xfrm>
              <a:custGeom>
                <a:avLst/>
                <a:gdLst>
                  <a:gd name="T0" fmla="*/ 0 w 646"/>
                  <a:gd name="T1" fmla="*/ 0 h 127"/>
                  <a:gd name="T2" fmla="*/ 646 w 646"/>
                  <a:gd name="T3" fmla="*/ 0 h 127"/>
                  <a:gd name="T4" fmla="*/ 646 w 646"/>
                  <a:gd name="T5" fmla="*/ 127 h 127"/>
                  <a:gd name="T6" fmla="*/ 0 w 646"/>
                  <a:gd name="T7" fmla="*/ 127 h 127"/>
                  <a:gd name="T8" fmla="*/ 0 w 646"/>
                  <a:gd name="T9" fmla="*/ 0 h 127"/>
                  <a:gd name="T10" fmla="*/ 0 w 646"/>
                  <a:gd name="T11" fmla="*/ 0 h 127"/>
                  <a:gd name="T12" fmla="*/ 627 w 646"/>
                  <a:gd name="T13" fmla="*/ 0 h 127"/>
                  <a:gd name="T14" fmla="*/ 627 w 646"/>
                  <a:gd name="T15" fmla="*/ 127 h 127"/>
                  <a:gd name="T16" fmla="*/ 0 w 646"/>
                  <a:gd name="T17" fmla="*/ 127 h 127"/>
                  <a:gd name="T18" fmla="*/ 0 w 64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6" h="127"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91" name="Freeform 254">
                <a:extLst>
                  <a:ext uri="{FF2B5EF4-FFF2-40B4-BE49-F238E27FC236}">
                    <a16:creationId xmlns:a16="http://schemas.microsoft.com/office/drawing/2014/main" id="{B46951AD-2037-4917-8614-E2481D608E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13" cy="64"/>
              </a:xfrm>
              <a:custGeom>
                <a:avLst/>
                <a:gdLst>
                  <a:gd name="T0" fmla="*/ 0 w 627"/>
                  <a:gd name="T1" fmla="*/ 0 h 127"/>
                  <a:gd name="T2" fmla="*/ 627 w 627"/>
                  <a:gd name="T3" fmla="*/ 0 h 127"/>
                  <a:gd name="T4" fmla="*/ 627 w 627"/>
                  <a:gd name="T5" fmla="*/ 127 h 127"/>
                  <a:gd name="T6" fmla="*/ 0 w 627"/>
                  <a:gd name="T7" fmla="*/ 127 h 127"/>
                  <a:gd name="T8" fmla="*/ 0 w 627"/>
                  <a:gd name="T9" fmla="*/ 0 h 127"/>
                  <a:gd name="T10" fmla="*/ 0 w 627"/>
                  <a:gd name="T11" fmla="*/ 0 h 127"/>
                  <a:gd name="T12" fmla="*/ 609 w 627"/>
                  <a:gd name="T13" fmla="*/ 0 h 127"/>
                  <a:gd name="T14" fmla="*/ 609 w 627"/>
                  <a:gd name="T15" fmla="*/ 127 h 127"/>
                  <a:gd name="T16" fmla="*/ 0 w 627"/>
                  <a:gd name="T17" fmla="*/ 127 h 127"/>
                  <a:gd name="T18" fmla="*/ 0 w 62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7" h="127"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92" name="Freeform 255">
                <a:extLst>
                  <a:ext uri="{FF2B5EF4-FFF2-40B4-BE49-F238E27FC236}">
                    <a16:creationId xmlns:a16="http://schemas.microsoft.com/office/drawing/2014/main" id="{52EE8EE9-2A7A-47D3-813D-0B86F23C5A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05" cy="64"/>
              </a:xfrm>
              <a:custGeom>
                <a:avLst/>
                <a:gdLst>
                  <a:gd name="T0" fmla="*/ 0 w 609"/>
                  <a:gd name="T1" fmla="*/ 0 h 127"/>
                  <a:gd name="T2" fmla="*/ 609 w 609"/>
                  <a:gd name="T3" fmla="*/ 0 h 127"/>
                  <a:gd name="T4" fmla="*/ 609 w 609"/>
                  <a:gd name="T5" fmla="*/ 127 h 127"/>
                  <a:gd name="T6" fmla="*/ 0 w 609"/>
                  <a:gd name="T7" fmla="*/ 127 h 127"/>
                  <a:gd name="T8" fmla="*/ 0 w 609"/>
                  <a:gd name="T9" fmla="*/ 0 h 127"/>
                  <a:gd name="T10" fmla="*/ 0 w 609"/>
                  <a:gd name="T11" fmla="*/ 0 h 127"/>
                  <a:gd name="T12" fmla="*/ 592 w 609"/>
                  <a:gd name="T13" fmla="*/ 0 h 127"/>
                  <a:gd name="T14" fmla="*/ 592 w 609"/>
                  <a:gd name="T15" fmla="*/ 127 h 127"/>
                  <a:gd name="T16" fmla="*/ 0 w 609"/>
                  <a:gd name="T17" fmla="*/ 127 h 127"/>
                  <a:gd name="T18" fmla="*/ 0 w 60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9" h="127"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93" name="Freeform 256">
                <a:extLst>
                  <a:ext uri="{FF2B5EF4-FFF2-40B4-BE49-F238E27FC236}">
                    <a16:creationId xmlns:a16="http://schemas.microsoft.com/office/drawing/2014/main" id="{9AEFDD7F-CEF8-4379-B066-4F837B1178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96" cy="64"/>
              </a:xfrm>
              <a:custGeom>
                <a:avLst/>
                <a:gdLst>
                  <a:gd name="T0" fmla="*/ 0 w 592"/>
                  <a:gd name="T1" fmla="*/ 0 h 127"/>
                  <a:gd name="T2" fmla="*/ 592 w 592"/>
                  <a:gd name="T3" fmla="*/ 0 h 127"/>
                  <a:gd name="T4" fmla="*/ 592 w 592"/>
                  <a:gd name="T5" fmla="*/ 127 h 127"/>
                  <a:gd name="T6" fmla="*/ 0 w 592"/>
                  <a:gd name="T7" fmla="*/ 127 h 127"/>
                  <a:gd name="T8" fmla="*/ 0 w 592"/>
                  <a:gd name="T9" fmla="*/ 0 h 127"/>
                  <a:gd name="T10" fmla="*/ 0 w 592"/>
                  <a:gd name="T11" fmla="*/ 0 h 127"/>
                  <a:gd name="T12" fmla="*/ 573 w 592"/>
                  <a:gd name="T13" fmla="*/ 0 h 127"/>
                  <a:gd name="T14" fmla="*/ 573 w 592"/>
                  <a:gd name="T15" fmla="*/ 127 h 127"/>
                  <a:gd name="T16" fmla="*/ 0 w 592"/>
                  <a:gd name="T17" fmla="*/ 127 h 127"/>
                  <a:gd name="T18" fmla="*/ 0 w 59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2" h="127"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1E1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94" name="Freeform 257">
                <a:extLst>
                  <a:ext uri="{FF2B5EF4-FFF2-40B4-BE49-F238E27FC236}">
                    <a16:creationId xmlns:a16="http://schemas.microsoft.com/office/drawing/2014/main" id="{E5FD9688-925D-4367-A58F-FEFAA6A652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86" cy="64"/>
              </a:xfrm>
              <a:custGeom>
                <a:avLst/>
                <a:gdLst>
                  <a:gd name="T0" fmla="*/ 0 w 573"/>
                  <a:gd name="T1" fmla="*/ 0 h 127"/>
                  <a:gd name="T2" fmla="*/ 573 w 573"/>
                  <a:gd name="T3" fmla="*/ 0 h 127"/>
                  <a:gd name="T4" fmla="*/ 573 w 573"/>
                  <a:gd name="T5" fmla="*/ 127 h 127"/>
                  <a:gd name="T6" fmla="*/ 0 w 573"/>
                  <a:gd name="T7" fmla="*/ 127 h 127"/>
                  <a:gd name="T8" fmla="*/ 0 w 573"/>
                  <a:gd name="T9" fmla="*/ 0 h 127"/>
                  <a:gd name="T10" fmla="*/ 0 w 573"/>
                  <a:gd name="T11" fmla="*/ 0 h 127"/>
                  <a:gd name="T12" fmla="*/ 555 w 573"/>
                  <a:gd name="T13" fmla="*/ 0 h 127"/>
                  <a:gd name="T14" fmla="*/ 555 w 573"/>
                  <a:gd name="T15" fmla="*/ 127 h 127"/>
                  <a:gd name="T16" fmla="*/ 0 w 573"/>
                  <a:gd name="T17" fmla="*/ 127 h 127"/>
                  <a:gd name="T18" fmla="*/ 0 w 57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3" h="127"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95" name="Freeform 258">
                <a:extLst>
                  <a:ext uri="{FF2B5EF4-FFF2-40B4-BE49-F238E27FC236}">
                    <a16:creationId xmlns:a16="http://schemas.microsoft.com/office/drawing/2014/main" id="{99395437-4E84-4E4B-9E00-7E5D448430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8" cy="64"/>
              </a:xfrm>
              <a:custGeom>
                <a:avLst/>
                <a:gdLst>
                  <a:gd name="T0" fmla="*/ 0 w 555"/>
                  <a:gd name="T1" fmla="*/ 0 h 127"/>
                  <a:gd name="T2" fmla="*/ 555 w 555"/>
                  <a:gd name="T3" fmla="*/ 0 h 127"/>
                  <a:gd name="T4" fmla="*/ 555 w 555"/>
                  <a:gd name="T5" fmla="*/ 127 h 127"/>
                  <a:gd name="T6" fmla="*/ 0 w 555"/>
                  <a:gd name="T7" fmla="*/ 127 h 127"/>
                  <a:gd name="T8" fmla="*/ 0 w 555"/>
                  <a:gd name="T9" fmla="*/ 0 h 127"/>
                  <a:gd name="T10" fmla="*/ 0 w 555"/>
                  <a:gd name="T11" fmla="*/ 0 h 127"/>
                  <a:gd name="T12" fmla="*/ 538 w 555"/>
                  <a:gd name="T13" fmla="*/ 0 h 127"/>
                  <a:gd name="T14" fmla="*/ 538 w 555"/>
                  <a:gd name="T15" fmla="*/ 127 h 127"/>
                  <a:gd name="T16" fmla="*/ 0 w 555"/>
                  <a:gd name="T17" fmla="*/ 127 h 127"/>
                  <a:gd name="T18" fmla="*/ 0 w 55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5" h="127"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96" name="Freeform 259">
                <a:extLst>
                  <a:ext uri="{FF2B5EF4-FFF2-40B4-BE49-F238E27FC236}">
                    <a16:creationId xmlns:a16="http://schemas.microsoft.com/office/drawing/2014/main" id="{5CE9CA9B-F37D-4F1E-8591-2D6A57ECCD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69" cy="64"/>
              </a:xfrm>
              <a:custGeom>
                <a:avLst/>
                <a:gdLst>
                  <a:gd name="T0" fmla="*/ 0 w 538"/>
                  <a:gd name="T1" fmla="*/ 0 h 127"/>
                  <a:gd name="T2" fmla="*/ 538 w 538"/>
                  <a:gd name="T3" fmla="*/ 0 h 127"/>
                  <a:gd name="T4" fmla="*/ 538 w 538"/>
                  <a:gd name="T5" fmla="*/ 127 h 127"/>
                  <a:gd name="T6" fmla="*/ 0 w 538"/>
                  <a:gd name="T7" fmla="*/ 127 h 127"/>
                  <a:gd name="T8" fmla="*/ 0 w 538"/>
                  <a:gd name="T9" fmla="*/ 0 h 127"/>
                  <a:gd name="T10" fmla="*/ 0 w 538"/>
                  <a:gd name="T11" fmla="*/ 0 h 127"/>
                  <a:gd name="T12" fmla="*/ 519 w 538"/>
                  <a:gd name="T13" fmla="*/ 0 h 127"/>
                  <a:gd name="T14" fmla="*/ 519 w 538"/>
                  <a:gd name="T15" fmla="*/ 127 h 127"/>
                  <a:gd name="T16" fmla="*/ 0 w 538"/>
                  <a:gd name="T17" fmla="*/ 127 h 127"/>
                  <a:gd name="T18" fmla="*/ 0 w 53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8" h="127"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97" name="Freeform 260">
                <a:extLst>
                  <a:ext uri="{FF2B5EF4-FFF2-40B4-BE49-F238E27FC236}">
                    <a16:creationId xmlns:a16="http://schemas.microsoft.com/office/drawing/2014/main" id="{D67C18BD-E6D4-4326-873F-DA95CC70EA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9" cy="64"/>
              </a:xfrm>
              <a:custGeom>
                <a:avLst/>
                <a:gdLst>
                  <a:gd name="T0" fmla="*/ 0 w 519"/>
                  <a:gd name="T1" fmla="*/ 0 h 127"/>
                  <a:gd name="T2" fmla="*/ 519 w 519"/>
                  <a:gd name="T3" fmla="*/ 0 h 127"/>
                  <a:gd name="T4" fmla="*/ 519 w 519"/>
                  <a:gd name="T5" fmla="*/ 127 h 127"/>
                  <a:gd name="T6" fmla="*/ 0 w 519"/>
                  <a:gd name="T7" fmla="*/ 127 h 127"/>
                  <a:gd name="T8" fmla="*/ 0 w 519"/>
                  <a:gd name="T9" fmla="*/ 0 h 127"/>
                  <a:gd name="T10" fmla="*/ 0 w 519"/>
                  <a:gd name="T11" fmla="*/ 0 h 127"/>
                  <a:gd name="T12" fmla="*/ 502 w 519"/>
                  <a:gd name="T13" fmla="*/ 0 h 127"/>
                  <a:gd name="T14" fmla="*/ 502 w 519"/>
                  <a:gd name="T15" fmla="*/ 127 h 127"/>
                  <a:gd name="T16" fmla="*/ 0 w 519"/>
                  <a:gd name="T17" fmla="*/ 127 h 127"/>
                  <a:gd name="T18" fmla="*/ 0 w 51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9" h="127"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98" name="Freeform 261">
                <a:extLst>
                  <a:ext uri="{FF2B5EF4-FFF2-40B4-BE49-F238E27FC236}">
                    <a16:creationId xmlns:a16="http://schemas.microsoft.com/office/drawing/2014/main" id="{7E94C596-07F7-4683-B387-15F9620402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1" cy="64"/>
              </a:xfrm>
              <a:custGeom>
                <a:avLst/>
                <a:gdLst>
                  <a:gd name="T0" fmla="*/ 0 w 502"/>
                  <a:gd name="T1" fmla="*/ 0 h 127"/>
                  <a:gd name="T2" fmla="*/ 502 w 502"/>
                  <a:gd name="T3" fmla="*/ 0 h 127"/>
                  <a:gd name="T4" fmla="*/ 502 w 502"/>
                  <a:gd name="T5" fmla="*/ 127 h 127"/>
                  <a:gd name="T6" fmla="*/ 0 w 502"/>
                  <a:gd name="T7" fmla="*/ 127 h 127"/>
                  <a:gd name="T8" fmla="*/ 0 w 502"/>
                  <a:gd name="T9" fmla="*/ 0 h 127"/>
                  <a:gd name="T10" fmla="*/ 0 w 502"/>
                  <a:gd name="T11" fmla="*/ 0 h 127"/>
                  <a:gd name="T12" fmla="*/ 484 w 502"/>
                  <a:gd name="T13" fmla="*/ 0 h 127"/>
                  <a:gd name="T14" fmla="*/ 484 w 502"/>
                  <a:gd name="T15" fmla="*/ 127 h 127"/>
                  <a:gd name="T16" fmla="*/ 0 w 502"/>
                  <a:gd name="T17" fmla="*/ 127 h 127"/>
                  <a:gd name="T18" fmla="*/ 0 w 50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2" h="127"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99" name="Freeform 262">
                <a:extLst>
                  <a:ext uri="{FF2B5EF4-FFF2-40B4-BE49-F238E27FC236}">
                    <a16:creationId xmlns:a16="http://schemas.microsoft.com/office/drawing/2014/main" id="{A15477D6-4EDD-471D-8A68-47C4A388CB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42" cy="64"/>
              </a:xfrm>
              <a:custGeom>
                <a:avLst/>
                <a:gdLst>
                  <a:gd name="T0" fmla="*/ 0 w 484"/>
                  <a:gd name="T1" fmla="*/ 0 h 127"/>
                  <a:gd name="T2" fmla="*/ 484 w 484"/>
                  <a:gd name="T3" fmla="*/ 0 h 127"/>
                  <a:gd name="T4" fmla="*/ 484 w 484"/>
                  <a:gd name="T5" fmla="*/ 127 h 127"/>
                  <a:gd name="T6" fmla="*/ 0 w 484"/>
                  <a:gd name="T7" fmla="*/ 127 h 127"/>
                  <a:gd name="T8" fmla="*/ 0 w 484"/>
                  <a:gd name="T9" fmla="*/ 0 h 127"/>
                  <a:gd name="T10" fmla="*/ 0 w 484"/>
                  <a:gd name="T11" fmla="*/ 0 h 127"/>
                  <a:gd name="T12" fmla="*/ 465 w 484"/>
                  <a:gd name="T13" fmla="*/ 0 h 127"/>
                  <a:gd name="T14" fmla="*/ 465 w 484"/>
                  <a:gd name="T15" fmla="*/ 127 h 127"/>
                  <a:gd name="T16" fmla="*/ 0 w 484"/>
                  <a:gd name="T17" fmla="*/ 127 h 127"/>
                  <a:gd name="T18" fmla="*/ 0 w 48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4" h="127"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00" name="Freeform 263">
                <a:extLst>
                  <a:ext uri="{FF2B5EF4-FFF2-40B4-BE49-F238E27FC236}">
                    <a16:creationId xmlns:a16="http://schemas.microsoft.com/office/drawing/2014/main" id="{A64857E1-C9DC-4B35-8795-789C215377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32" cy="64"/>
              </a:xfrm>
              <a:custGeom>
                <a:avLst/>
                <a:gdLst>
                  <a:gd name="T0" fmla="*/ 0 w 465"/>
                  <a:gd name="T1" fmla="*/ 0 h 127"/>
                  <a:gd name="T2" fmla="*/ 465 w 465"/>
                  <a:gd name="T3" fmla="*/ 0 h 127"/>
                  <a:gd name="T4" fmla="*/ 465 w 465"/>
                  <a:gd name="T5" fmla="*/ 127 h 127"/>
                  <a:gd name="T6" fmla="*/ 0 w 465"/>
                  <a:gd name="T7" fmla="*/ 127 h 127"/>
                  <a:gd name="T8" fmla="*/ 0 w 465"/>
                  <a:gd name="T9" fmla="*/ 0 h 127"/>
                  <a:gd name="T10" fmla="*/ 0 w 465"/>
                  <a:gd name="T11" fmla="*/ 0 h 127"/>
                  <a:gd name="T12" fmla="*/ 448 w 465"/>
                  <a:gd name="T13" fmla="*/ 0 h 127"/>
                  <a:gd name="T14" fmla="*/ 448 w 465"/>
                  <a:gd name="T15" fmla="*/ 127 h 127"/>
                  <a:gd name="T16" fmla="*/ 0 w 465"/>
                  <a:gd name="T17" fmla="*/ 127 h 127"/>
                  <a:gd name="T18" fmla="*/ 0 w 46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5" h="127"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01" name="Freeform 264">
                <a:extLst>
                  <a:ext uri="{FF2B5EF4-FFF2-40B4-BE49-F238E27FC236}">
                    <a16:creationId xmlns:a16="http://schemas.microsoft.com/office/drawing/2014/main" id="{7D250C36-6AF9-448A-95F4-22DDA61DBE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24" cy="64"/>
              </a:xfrm>
              <a:custGeom>
                <a:avLst/>
                <a:gdLst>
                  <a:gd name="T0" fmla="*/ 0 w 448"/>
                  <a:gd name="T1" fmla="*/ 0 h 127"/>
                  <a:gd name="T2" fmla="*/ 448 w 448"/>
                  <a:gd name="T3" fmla="*/ 0 h 127"/>
                  <a:gd name="T4" fmla="*/ 448 w 448"/>
                  <a:gd name="T5" fmla="*/ 127 h 127"/>
                  <a:gd name="T6" fmla="*/ 0 w 448"/>
                  <a:gd name="T7" fmla="*/ 127 h 127"/>
                  <a:gd name="T8" fmla="*/ 0 w 448"/>
                  <a:gd name="T9" fmla="*/ 0 h 127"/>
                  <a:gd name="T10" fmla="*/ 0 w 448"/>
                  <a:gd name="T11" fmla="*/ 0 h 127"/>
                  <a:gd name="T12" fmla="*/ 430 w 448"/>
                  <a:gd name="T13" fmla="*/ 0 h 127"/>
                  <a:gd name="T14" fmla="*/ 430 w 448"/>
                  <a:gd name="T15" fmla="*/ 127 h 127"/>
                  <a:gd name="T16" fmla="*/ 0 w 448"/>
                  <a:gd name="T17" fmla="*/ 127 h 127"/>
                  <a:gd name="T18" fmla="*/ 0 w 44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8" h="127"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02" name="Freeform 265">
                <a:extLst>
                  <a:ext uri="{FF2B5EF4-FFF2-40B4-BE49-F238E27FC236}">
                    <a16:creationId xmlns:a16="http://schemas.microsoft.com/office/drawing/2014/main" id="{1C3B4B34-2271-443C-85E6-29127C7DBF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15" cy="64"/>
              </a:xfrm>
              <a:custGeom>
                <a:avLst/>
                <a:gdLst>
                  <a:gd name="T0" fmla="*/ 0 w 430"/>
                  <a:gd name="T1" fmla="*/ 0 h 127"/>
                  <a:gd name="T2" fmla="*/ 430 w 430"/>
                  <a:gd name="T3" fmla="*/ 0 h 127"/>
                  <a:gd name="T4" fmla="*/ 430 w 430"/>
                  <a:gd name="T5" fmla="*/ 127 h 127"/>
                  <a:gd name="T6" fmla="*/ 0 w 430"/>
                  <a:gd name="T7" fmla="*/ 127 h 127"/>
                  <a:gd name="T8" fmla="*/ 0 w 430"/>
                  <a:gd name="T9" fmla="*/ 0 h 127"/>
                  <a:gd name="T10" fmla="*/ 0 w 430"/>
                  <a:gd name="T11" fmla="*/ 0 h 127"/>
                  <a:gd name="T12" fmla="*/ 411 w 430"/>
                  <a:gd name="T13" fmla="*/ 0 h 127"/>
                  <a:gd name="T14" fmla="*/ 411 w 430"/>
                  <a:gd name="T15" fmla="*/ 127 h 127"/>
                  <a:gd name="T16" fmla="*/ 0 w 430"/>
                  <a:gd name="T17" fmla="*/ 127 h 127"/>
                  <a:gd name="T18" fmla="*/ 0 w 43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0" h="127"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03" name="Freeform 266">
                <a:extLst>
                  <a:ext uri="{FF2B5EF4-FFF2-40B4-BE49-F238E27FC236}">
                    <a16:creationId xmlns:a16="http://schemas.microsoft.com/office/drawing/2014/main" id="{06B01015-6B92-419E-B546-7A10CA4AFC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06" cy="64"/>
              </a:xfrm>
              <a:custGeom>
                <a:avLst/>
                <a:gdLst>
                  <a:gd name="T0" fmla="*/ 0 w 411"/>
                  <a:gd name="T1" fmla="*/ 0 h 127"/>
                  <a:gd name="T2" fmla="*/ 411 w 411"/>
                  <a:gd name="T3" fmla="*/ 0 h 127"/>
                  <a:gd name="T4" fmla="*/ 411 w 411"/>
                  <a:gd name="T5" fmla="*/ 127 h 127"/>
                  <a:gd name="T6" fmla="*/ 0 w 411"/>
                  <a:gd name="T7" fmla="*/ 127 h 127"/>
                  <a:gd name="T8" fmla="*/ 0 w 411"/>
                  <a:gd name="T9" fmla="*/ 0 h 127"/>
                  <a:gd name="T10" fmla="*/ 0 w 411"/>
                  <a:gd name="T11" fmla="*/ 0 h 127"/>
                  <a:gd name="T12" fmla="*/ 394 w 411"/>
                  <a:gd name="T13" fmla="*/ 0 h 127"/>
                  <a:gd name="T14" fmla="*/ 394 w 411"/>
                  <a:gd name="T15" fmla="*/ 127 h 127"/>
                  <a:gd name="T16" fmla="*/ 0 w 411"/>
                  <a:gd name="T17" fmla="*/ 127 h 127"/>
                  <a:gd name="T18" fmla="*/ 0 w 41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1" h="127"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D7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04" name="Freeform 267">
                <a:extLst>
                  <a:ext uri="{FF2B5EF4-FFF2-40B4-BE49-F238E27FC236}">
                    <a16:creationId xmlns:a16="http://schemas.microsoft.com/office/drawing/2014/main" id="{36C382BB-201C-4C04-B28D-2E4F6E7F5D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97" cy="64"/>
              </a:xfrm>
              <a:custGeom>
                <a:avLst/>
                <a:gdLst>
                  <a:gd name="T0" fmla="*/ 0 w 394"/>
                  <a:gd name="T1" fmla="*/ 0 h 127"/>
                  <a:gd name="T2" fmla="*/ 394 w 394"/>
                  <a:gd name="T3" fmla="*/ 0 h 127"/>
                  <a:gd name="T4" fmla="*/ 394 w 394"/>
                  <a:gd name="T5" fmla="*/ 127 h 127"/>
                  <a:gd name="T6" fmla="*/ 0 w 394"/>
                  <a:gd name="T7" fmla="*/ 127 h 127"/>
                  <a:gd name="T8" fmla="*/ 0 w 394"/>
                  <a:gd name="T9" fmla="*/ 0 h 127"/>
                  <a:gd name="T10" fmla="*/ 0 w 394"/>
                  <a:gd name="T11" fmla="*/ 0 h 127"/>
                  <a:gd name="T12" fmla="*/ 377 w 394"/>
                  <a:gd name="T13" fmla="*/ 0 h 127"/>
                  <a:gd name="T14" fmla="*/ 377 w 394"/>
                  <a:gd name="T15" fmla="*/ 127 h 127"/>
                  <a:gd name="T16" fmla="*/ 0 w 394"/>
                  <a:gd name="T17" fmla="*/ 127 h 127"/>
                  <a:gd name="T18" fmla="*/ 0 w 39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4" h="127"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05" name="Freeform 268">
                <a:extLst>
                  <a:ext uri="{FF2B5EF4-FFF2-40B4-BE49-F238E27FC236}">
                    <a16:creationId xmlns:a16="http://schemas.microsoft.com/office/drawing/2014/main" id="{C201DD81-3A2C-462F-B4FB-9A7177D688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88" cy="64"/>
              </a:xfrm>
              <a:custGeom>
                <a:avLst/>
                <a:gdLst>
                  <a:gd name="T0" fmla="*/ 0 w 377"/>
                  <a:gd name="T1" fmla="*/ 0 h 127"/>
                  <a:gd name="T2" fmla="*/ 377 w 377"/>
                  <a:gd name="T3" fmla="*/ 0 h 127"/>
                  <a:gd name="T4" fmla="*/ 377 w 377"/>
                  <a:gd name="T5" fmla="*/ 127 h 127"/>
                  <a:gd name="T6" fmla="*/ 0 w 377"/>
                  <a:gd name="T7" fmla="*/ 127 h 127"/>
                  <a:gd name="T8" fmla="*/ 0 w 377"/>
                  <a:gd name="T9" fmla="*/ 0 h 127"/>
                  <a:gd name="T10" fmla="*/ 0 w 377"/>
                  <a:gd name="T11" fmla="*/ 0 h 127"/>
                  <a:gd name="T12" fmla="*/ 357 w 377"/>
                  <a:gd name="T13" fmla="*/ 0 h 127"/>
                  <a:gd name="T14" fmla="*/ 357 w 377"/>
                  <a:gd name="T15" fmla="*/ 127 h 127"/>
                  <a:gd name="T16" fmla="*/ 0 w 377"/>
                  <a:gd name="T17" fmla="*/ 127 h 127"/>
                  <a:gd name="T18" fmla="*/ 0 w 37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7" h="127"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06" name="Freeform 269">
                <a:extLst>
                  <a:ext uri="{FF2B5EF4-FFF2-40B4-BE49-F238E27FC236}">
                    <a16:creationId xmlns:a16="http://schemas.microsoft.com/office/drawing/2014/main" id="{1DB7F2B0-78C4-42F4-A92D-142198E0C4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9" cy="64"/>
              </a:xfrm>
              <a:custGeom>
                <a:avLst/>
                <a:gdLst>
                  <a:gd name="T0" fmla="*/ 0 w 357"/>
                  <a:gd name="T1" fmla="*/ 0 h 127"/>
                  <a:gd name="T2" fmla="*/ 357 w 357"/>
                  <a:gd name="T3" fmla="*/ 0 h 127"/>
                  <a:gd name="T4" fmla="*/ 357 w 357"/>
                  <a:gd name="T5" fmla="*/ 127 h 127"/>
                  <a:gd name="T6" fmla="*/ 0 w 357"/>
                  <a:gd name="T7" fmla="*/ 127 h 127"/>
                  <a:gd name="T8" fmla="*/ 0 w 357"/>
                  <a:gd name="T9" fmla="*/ 0 h 127"/>
                  <a:gd name="T10" fmla="*/ 0 w 357"/>
                  <a:gd name="T11" fmla="*/ 0 h 127"/>
                  <a:gd name="T12" fmla="*/ 340 w 357"/>
                  <a:gd name="T13" fmla="*/ 0 h 127"/>
                  <a:gd name="T14" fmla="*/ 340 w 357"/>
                  <a:gd name="T15" fmla="*/ 127 h 127"/>
                  <a:gd name="T16" fmla="*/ 0 w 357"/>
                  <a:gd name="T17" fmla="*/ 127 h 127"/>
                  <a:gd name="T18" fmla="*/ 0 w 35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7" h="127"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07" name="Freeform 270">
                <a:extLst>
                  <a:ext uri="{FF2B5EF4-FFF2-40B4-BE49-F238E27FC236}">
                    <a16:creationId xmlns:a16="http://schemas.microsoft.com/office/drawing/2014/main" id="{5A15ADC3-CEE2-41B7-934A-59E7A9F887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0" cy="64"/>
              </a:xfrm>
              <a:custGeom>
                <a:avLst/>
                <a:gdLst>
                  <a:gd name="T0" fmla="*/ 0 w 340"/>
                  <a:gd name="T1" fmla="*/ 0 h 127"/>
                  <a:gd name="T2" fmla="*/ 340 w 340"/>
                  <a:gd name="T3" fmla="*/ 0 h 127"/>
                  <a:gd name="T4" fmla="*/ 340 w 340"/>
                  <a:gd name="T5" fmla="*/ 127 h 127"/>
                  <a:gd name="T6" fmla="*/ 0 w 340"/>
                  <a:gd name="T7" fmla="*/ 127 h 127"/>
                  <a:gd name="T8" fmla="*/ 0 w 340"/>
                  <a:gd name="T9" fmla="*/ 0 h 127"/>
                  <a:gd name="T10" fmla="*/ 0 w 340"/>
                  <a:gd name="T11" fmla="*/ 0 h 127"/>
                  <a:gd name="T12" fmla="*/ 323 w 340"/>
                  <a:gd name="T13" fmla="*/ 0 h 127"/>
                  <a:gd name="T14" fmla="*/ 323 w 340"/>
                  <a:gd name="T15" fmla="*/ 127 h 127"/>
                  <a:gd name="T16" fmla="*/ 0 w 340"/>
                  <a:gd name="T17" fmla="*/ 127 h 127"/>
                  <a:gd name="T18" fmla="*/ 0 w 34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0" h="127"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08" name="Freeform 271">
                <a:extLst>
                  <a:ext uri="{FF2B5EF4-FFF2-40B4-BE49-F238E27FC236}">
                    <a16:creationId xmlns:a16="http://schemas.microsoft.com/office/drawing/2014/main" id="{E6804074-768F-4DC4-AE1A-A8D03B9EFE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61" cy="64"/>
              </a:xfrm>
              <a:custGeom>
                <a:avLst/>
                <a:gdLst>
                  <a:gd name="T0" fmla="*/ 0 w 323"/>
                  <a:gd name="T1" fmla="*/ 0 h 127"/>
                  <a:gd name="T2" fmla="*/ 323 w 323"/>
                  <a:gd name="T3" fmla="*/ 0 h 127"/>
                  <a:gd name="T4" fmla="*/ 323 w 323"/>
                  <a:gd name="T5" fmla="*/ 127 h 127"/>
                  <a:gd name="T6" fmla="*/ 0 w 323"/>
                  <a:gd name="T7" fmla="*/ 127 h 127"/>
                  <a:gd name="T8" fmla="*/ 0 w 323"/>
                  <a:gd name="T9" fmla="*/ 0 h 127"/>
                  <a:gd name="T10" fmla="*/ 0 w 323"/>
                  <a:gd name="T11" fmla="*/ 0 h 127"/>
                  <a:gd name="T12" fmla="*/ 303 w 323"/>
                  <a:gd name="T13" fmla="*/ 0 h 127"/>
                  <a:gd name="T14" fmla="*/ 303 w 323"/>
                  <a:gd name="T15" fmla="*/ 127 h 127"/>
                  <a:gd name="T16" fmla="*/ 0 w 323"/>
                  <a:gd name="T17" fmla="*/ 127 h 127"/>
                  <a:gd name="T18" fmla="*/ 0 w 32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3" h="127"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09" name="Freeform 272">
                <a:extLst>
                  <a:ext uri="{FF2B5EF4-FFF2-40B4-BE49-F238E27FC236}">
                    <a16:creationId xmlns:a16="http://schemas.microsoft.com/office/drawing/2014/main" id="{E114FE94-B439-4AB6-8379-D64A008EBB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52" cy="64"/>
              </a:xfrm>
              <a:custGeom>
                <a:avLst/>
                <a:gdLst>
                  <a:gd name="T0" fmla="*/ 0 w 303"/>
                  <a:gd name="T1" fmla="*/ 0 h 127"/>
                  <a:gd name="T2" fmla="*/ 303 w 303"/>
                  <a:gd name="T3" fmla="*/ 0 h 127"/>
                  <a:gd name="T4" fmla="*/ 303 w 303"/>
                  <a:gd name="T5" fmla="*/ 127 h 127"/>
                  <a:gd name="T6" fmla="*/ 0 w 303"/>
                  <a:gd name="T7" fmla="*/ 127 h 127"/>
                  <a:gd name="T8" fmla="*/ 0 w 303"/>
                  <a:gd name="T9" fmla="*/ 0 h 127"/>
                  <a:gd name="T10" fmla="*/ 0 w 303"/>
                  <a:gd name="T11" fmla="*/ 0 h 127"/>
                  <a:gd name="T12" fmla="*/ 286 w 303"/>
                  <a:gd name="T13" fmla="*/ 0 h 127"/>
                  <a:gd name="T14" fmla="*/ 286 w 303"/>
                  <a:gd name="T15" fmla="*/ 127 h 127"/>
                  <a:gd name="T16" fmla="*/ 0 w 303"/>
                  <a:gd name="T17" fmla="*/ 127 h 127"/>
                  <a:gd name="T18" fmla="*/ 0 w 30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3" h="127"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10" name="Freeform 273">
                <a:extLst>
                  <a:ext uri="{FF2B5EF4-FFF2-40B4-BE49-F238E27FC236}">
                    <a16:creationId xmlns:a16="http://schemas.microsoft.com/office/drawing/2014/main" id="{D144D363-A7DA-450F-BBED-ED5BA619CA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43" cy="64"/>
              </a:xfrm>
              <a:custGeom>
                <a:avLst/>
                <a:gdLst>
                  <a:gd name="T0" fmla="*/ 0 w 286"/>
                  <a:gd name="T1" fmla="*/ 0 h 127"/>
                  <a:gd name="T2" fmla="*/ 286 w 286"/>
                  <a:gd name="T3" fmla="*/ 0 h 127"/>
                  <a:gd name="T4" fmla="*/ 286 w 286"/>
                  <a:gd name="T5" fmla="*/ 127 h 127"/>
                  <a:gd name="T6" fmla="*/ 0 w 286"/>
                  <a:gd name="T7" fmla="*/ 127 h 127"/>
                  <a:gd name="T8" fmla="*/ 0 w 286"/>
                  <a:gd name="T9" fmla="*/ 0 h 127"/>
                  <a:gd name="T10" fmla="*/ 0 w 286"/>
                  <a:gd name="T11" fmla="*/ 0 h 127"/>
                  <a:gd name="T12" fmla="*/ 269 w 286"/>
                  <a:gd name="T13" fmla="*/ 0 h 127"/>
                  <a:gd name="T14" fmla="*/ 269 w 286"/>
                  <a:gd name="T15" fmla="*/ 127 h 127"/>
                  <a:gd name="T16" fmla="*/ 0 w 286"/>
                  <a:gd name="T17" fmla="*/ 127 h 127"/>
                  <a:gd name="T18" fmla="*/ 0 w 28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127"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11" name="Freeform 274">
                <a:extLst>
                  <a:ext uri="{FF2B5EF4-FFF2-40B4-BE49-F238E27FC236}">
                    <a16:creationId xmlns:a16="http://schemas.microsoft.com/office/drawing/2014/main" id="{D98DEA3F-6DE6-4E37-9C39-D4B2819FE3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34" cy="64"/>
              </a:xfrm>
              <a:custGeom>
                <a:avLst/>
                <a:gdLst>
                  <a:gd name="T0" fmla="*/ 0 w 269"/>
                  <a:gd name="T1" fmla="*/ 0 h 127"/>
                  <a:gd name="T2" fmla="*/ 269 w 269"/>
                  <a:gd name="T3" fmla="*/ 0 h 127"/>
                  <a:gd name="T4" fmla="*/ 269 w 269"/>
                  <a:gd name="T5" fmla="*/ 127 h 127"/>
                  <a:gd name="T6" fmla="*/ 0 w 269"/>
                  <a:gd name="T7" fmla="*/ 127 h 127"/>
                  <a:gd name="T8" fmla="*/ 0 w 269"/>
                  <a:gd name="T9" fmla="*/ 0 h 127"/>
                  <a:gd name="T10" fmla="*/ 0 w 269"/>
                  <a:gd name="T11" fmla="*/ 0 h 127"/>
                  <a:gd name="T12" fmla="*/ 250 w 269"/>
                  <a:gd name="T13" fmla="*/ 0 h 127"/>
                  <a:gd name="T14" fmla="*/ 250 w 269"/>
                  <a:gd name="T15" fmla="*/ 127 h 127"/>
                  <a:gd name="T16" fmla="*/ 0 w 269"/>
                  <a:gd name="T17" fmla="*/ 127 h 127"/>
                  <a:gd name="T18" fmla="*/ 0 w 26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9" h="127"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12" name="Freeform 275">
                <a:extLst>
                  <a:ext uri="{FF2B5EF4-FFF2-40B4-BE49-F238E27FC236}">
                    <a16:creationId xmlns:a16="http://schemas.microsoft.com/office/drawing/2014/main" id="{F5ACF2B9-2F4A-4002-A521-0102365D5B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25" cy="64"/>
              </a:xfrm>
              <a:custGeom>
                <a:avLst/>
                <a:gdLst>
                  <a:gd name="T0" fmla="*/ 0 w 250"/>
                  <a:gd name="T1" fmla="*/ 0 h 127"/>
                  <a:gd name="T2" fmla="*/ 250 w 250"/>
                  <a:gd name="T3" fmla="*/ 0 h 127"/>
                  <a:gd name="T4" fmla="*/ 250 w 250"/>
                  <a:gd name="T5" fmla="*/ 127 h 127"/>
                  <a:gd name="T6" fmla="*/ 0 w 250"/>
                  <a:gd name="T7" fmla="*/ 127 h 127"/>
                  <a:gd name="T8" fmla="*/ 0 w 250"/>
                  <a:gd name="T9" fmla="*/ 0 h 127"/>
                  <a:gd name="T10" fmla="*/ 0 w 250"/>
                  <a:gd name="T11" fmla="*/ 0 h 127"/>
                  <a:gd name="T12" fmla="*/ 232 w 250"/>
                  <a:gd name="T13" fmla="*/ 0 h 127"/>
                  <a:gd name="T14" fmla="*/ 232 w 250"/>
                  <a:gd name="T15" fmla="*/ 127 h 127"/>
                  <a:gd name="T16" fmla="*/ 0 w 250"/>
                  <a:gd name="T17" fmla="*/ 127 h 127"/>
                  <a:gd name="T18" fmla="*/ 0 w 25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127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13" name="Freeform 276">
                <a:extLst>
                  <a:ext uri="{FF2B5EF4-FFF2-40B4-BE49-F238E27FC236}">
                    <a16:creationId xmlns:a16="http://schemas.microsoft.com/office/drawing/2014/main" id="{7D772016-B0D9-4E52-8FDC-B952FDE621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16" cy="64"/>
              </a:xfrm>
              <a:custGeom>
                <a:avLst/>
                <a:gdLst>
                  <a:gd name="T0" fmla="*/ 0 w 232"/>
                  <a:gd name="T1" fmla="*/ 0 h 127"/>
                  <a:gd name="T2" fmla="*/ 232 w 232"/>
                  <a:gd name="T3" fmla="*/ 0 h 127"/>
                  <a:gd name="T4" fmla="*/ 232 w 232"/>
                  <a:gd name="T5" fmla="*/ 127 h 127"/>
                  <a:gd name="T6" fmla="*/ 0 w 232"/>
                  <a:gd name="T7" fmla="*/ 127 h 127"/>
                  <a:gd name="T8" fmla="*/ 0 w 232"/>
                  <a:gd name="T9" fmla="*/ 0 h 127"/>
                  <a:gd name="T10" fmla="*/ 0 w 232"/>
                  <a:gd name="T11" fmla="*/ 0 h 127"/>
                  <a:gd name="T12" fmla="*/ 215 w 232"/>
                  <a:gd name="T13" fmla="*/ 0 h 127"/>
                  <a:gd name="T14" fmla="*/ 215 w 232"/>
                  <a:gd name="T15" fmla="*/ 127 h 127"/>
                  <a:gd name="T16" fmla="*/ 0 w 232"/>
                  <a:gd name="T17" fmla="*/ 127 h 127"/>
                  <a:gd name="T18" fmla="*/ 0 w 23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2" h="127"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14" name="Freeform 277">
                <a:extLst>
                  <a:ext uri="{FF2B5EF4-FFF2-40B4-BE49-F238E27FC236}">
                    <a16:creationId xmlns:a16="http://schemas.microsoft.com/office/drawing/2014/main" id="{BC589813-FFDB-4641-9DF3-B62744C634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07" cy="64"/>
              </a:xfrm>
              <a:custGeom>
                <a:avLst/>
                <a:gdLst>
                  <a:gd name="T0" fmla="*/ 0 w 215"/>
                  <a:gd name="T1" fmla="*/ 0 h 127"/>
                  <a:gd name="T2" fmla="*/ 215 w 215"/>
                  <a:gd name="T3" fmla="*/ 0 h 127"/>
                  <a:gd name="T4" fmla="*/ 215 w 215"/>
                  <a:gd name="T5" fmla="*/ 127 h 127"/>
                  <a:gd name="T6" fmla="*/ 0 w 215"/>
                  <a:gd name="T7" fmla="*/ 127 h 127"/>
                  <a:gd name="T8" fmla="*/ 0 w 215"/>
                  <a:gd name="T9" fmla="*/ 0 h 127"/>
                  <a:gd name="T10" fmla="*/ 0 w 215"/>
                  <a:gd name="T11" fmla="*/ 0 h 127"/>
                  <a:gd name="T12" fmla="*/ 196 w 215"/>
                  <a:gd name="T13" fmla="*/ 0 h 127"/>
                  <a:gd name="T14" fmla="*/ 196 w 215"/>
                  <a:gd name="T15" fmla="*/ 127 h 127"/>
                  <a:gd name="T16" fmla="*/ 0 w 215"/>
                  <a:gd name="T17" fmla="*/ 127 h 127"/>
                  <a:gd name="T18" fmla="*/ 0 w 21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127"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15" name="Freeform 278">
                <a:extLst>
                  <a:ext uri="{FF2B5EF4-FFF2-40B4-BE49-F238E27FC236}">
                    <a16:creationId xmlns:a16="http://schemas.microsoft.com/office/drawing/2014/main" id="{FC592C5C-4C15-4151-8A9E-D2672D9172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98" cy="64"/>
              </a:xfrm>
              <a:custGeom>
                <a:avLst/>
                <a:gdLst>
                  <a:gd name="T0" fmla="*/ 0 w 196"/>
                  <a:gd name="T1" fmla="*/ 0 h 127"/>
                  <a:gd name="T2" fmla="*/ 196 w 196"/>
                  <a:gd name="T3" fmla="*/ 0 h 127"/>
                  <a:gd name="T4" fmla="*/ 196 w 196"/>
                  <a:gd name="T5" fmla="*/ 127 h 127"/>
                  <a:gd name="T6" fmla="*/ 0 w 196"/>
                  <a:gd name="T7" fmla="*/ 127 h 127"/>
                  <a:gd name="T8" fmla="*/ 0 w 196"/>
                  <a:gd name="T9" fmla="*/ 0 h 127"/>
                  <a:gd name="T10" fmla="*/ 0 w 196"/>
                  <a:gd name="T11" fmla="*/ 0 h 127"/>
                  <a:gd name="T12" fmla="*/ 178 w 196"/>
                  <a:gd name="T13" fmla="*/ 0 h 127"/>
                  <a:gd name="T14" fmla="*/ 178 w 196"/>
                  <a:gd name="T15" fmla="*/ 127 h 127"/>
                  <a:gd name="T16" fmla="*/ 0 w 196"/>
                  <a:gd name="T17" fmla="*/ 127 h 127"/>
                  <a:gd name="T18" fmla="*/ 0 w 19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6" h="127"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16" name="Freeform 279">
                <a:extLst>
                  <a:ext uri="{FF2B5EF4-FFF2-40B4-BE49-F238E27FC236}">
                    <a16:creationId xmlns:a16="http://schemas.microsoft.com/office/drawing/2014/main" id="{7BB24A6D-8A11-41E2-9569-FC0C56B0F3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9" cy="64"/>
              </a:xfrm>
              <a:custGeom>
                <a:avLst/>
                <a:gdLst>
                  <a:gd name="T0" fmla="*/ 0 w 178"/>
                  <a:gd name="T1" fmla="*/ 0 h 127"/>
                  <a:gd name="T2" fmla="*/ 178 w 178"/>
                  <a:gd name="T3" fmla="*/ 0 h 127"/>
                  <a:gd name="T4" fmla="*/ 178 w 178"/>
                  <a:gd name="T5" fmla="*/ 127 h 127"/>
                  <a:gd name="T6" fmla="*/ 0 w 178"/>
                  <a:gd name="T7" fmla="*/ 127 h 127"/>
                  <a:gd name="T8" fmla="*/ 0 w 178"/>
                  <a:gd name="T9" fmla="*/ 0 h 127"/>
                  <a:gd name="T10" fmla="*/ 0 w 178"/>
                  <a:gd name="T11" fmla="*/ 0 h 127"/>
                  <a:gd name="T12" fmla="*/ 161 w 178"/>
                  <a:gd name="T13" fmla="*/ 0 h 127"/>
                  <a:gd name="T14" fmla="*/ 161 w 178"/>
                  <a:gd name="T15" fmla="*/ 127 h 127"/>
                  <a:gd name="T16" fmla="*/ 0 w 178"/>
                  <a:gd name="T17" fmla="*/ 127 h 127"/>
                  <a:gd name="T18" fmla="*/ 0 w 17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8" h="127"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17" name="Freeform 280">
                <a:extLst>
                  <a:ext uri="{FF2B5EF4-FFF2-40B4-BE49-F238E27FC236}">
                    <a16:creationId xmlns:a16="http://schemas.microsoft.com/office/drawing/2014/main" id="{A47ABE21-49BD-43A5-BA99-52ADD1BEB2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1" cy="64"/>
              </a:xfrm>
              <a:custGeom>
                <a:avLst/>
                <a:gdLst>
                  <a:gd name="T0" fmla="*/ 0 w 161"/>
                  <a:gd name="T1" fmla="*/ 0 h 127"/>
                  <a:gd name="T2" fmla="*/ 161 w 161"/>
                  <a:gd name="T3" fmla="*/ 0 h 127"/>
                  <a:gd name="T4" fmla="*/ 161 w 161"/>
                  <a:gd name="T5" fmla="*/ 127 h 127"/>
                  <a:gd name="T6" fmla="*/ 0 w 161"/>
                  <a:gd name="T7" fmla="*/ 127 h 127"/>
                  <a:gd name="T8" fmla="*/ 0 w 161"/>
                  <a:gd name="T9" fmla="*/ 0 h 127"/>
                  <a:gd name="T10" fmla="*/ 0 w 161"/>
                  <a:gd name="T11" fmla="*/ 0 h 127"/>
                  <a:gd name="T12" fmla="*/ 142 w 161"/>
                  <a:gd name="T13" fmla="*/ 0 h 127"/>
                  <a:gd name="T14" fmla="*/ 142 w 161"/>
                  <a:gd name="T15" fmla="*/ 127 h 127"/>
                  <a:gd name="T16" fmla="*/ 0 w 161"/>
                  <a:gd name="T17" fmla="*/ 127 h 127"/>
                  <a:gd name="T18" fmla="*/ 0 w 16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1" h="127"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18" name="Freeform 281">
                <a:extLst>
                  <a:ext uri="{FF2B5EF4-FFF2-40B4-BE49-F238E27FC236}">
                    <a16:creationId xmlns:a16="http://schemas.microsoft.com/office/drawing/2014/main" id="{55EC9C2F-D3A5-4993-B24C-9967BA8295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71" cy="64"/>
              </a:xfrm>
              <a:custGeom>
                <a:avLst/>
                <a:gdLst>
                  <a:gd name="T0" fmla="*/ 0 w 142"/>
                  <a:gd name="T1" fmla="*/ 0 h 127"/>
                  <a:gd name="T2" fmla="*/ 142 w 142"/>
                  <a:gd name="T3" fmla="*/ 0 h 127"/>
                  <a:gd name="T4" fmla="*/ 142 w 142"/>
                  <a:gd name="T5" fmla="*/ 127 h 127"/>
                  <a:gd name="T6" fmla="*/ 0 w 142"/>
                  <a:gd name="T7" fmla="*/ 127 h 127"/>
                  <a:gd name="T8" fmla="*/ 0 w 142"/>
                  <a:gd name="T9" fmla="*/ 0 h 127"/>
                  <a:gd name="T10" fmla="*/ 0 w 142"/>
                  <a:gd name="T11" fmla="*/ 0 h 127"/>
                  <a:gd name="T12" fmla="*/ 125 w 142"/>
                  <a:gd name="T13" fmla="*/ 0 h 127"/>
                  <a:gd name="T14" fmla="*/ 125 w 142"/>
                  <a:gd name="T15" fmla="*/ 127 h 127"/>
                  <a:gd name="T16" fmla="*/ 0 w 142"/>
                  <a:gd name="T17" fmla="*/ 127 h 127"/>
                  <a:gd name="T18" fmla="*/ 0 w 14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2" h="127"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19" name="Freeform 282">
                <a:extLst>
                  <a:ext uri="{FF2B5EF4-FFF2-40B4-BE49-F238E27FC236}">
                    <a16:creationId xmlns:a16="http://schemas.microsoft.com/office/drawing/2014/main" id="{0A780FB8-95AD-4330-9117-CCE4940975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62" cy="64"/>
              </a:xfrm>
              <a:custGeom>
                <a:avLst/>
                <a:gdLst>
                  <a:gd name="T0" fmla="*/ 0 w 125"/>
                  <a:gd name="T1" fmla="*/ 0 h 127"/>
                  <a:gd name="T2" fmla="*/ 125 w 125"/>
                  <a:gd name="T3" fmla="*/ 0 h 127"/>
                  <a:gd name="T4" fmla="*/ 125 w 125"/>
                  <a:gd name="T5" fmla="*/ 127 h 127"/>
                  <a:gd name="T6" fmla="*/ 0 w 125"/>
                  <a:gd name="T7" fmla="*/ 127 h 127"/>
                  <a:gd name="T8" fmla="*/ 0 w 125"/>
                  <a:gd name="T9" fmla="*/ 0 h 127"/>
                  <a:gd name="T10" fmla="*/ 0 w 125"/>
                  <a:gd name="T11" fmla="*/ 0 h 127"/>
                  <a:gd name="T12" fmla="*/ 107 w 125"/>
                  <a:gd name="T13" fmla="*/ 0 h 127"/>
                  <a:gd name="T14" fmla="*/ 107 w 125"/>
                  <a:gd name="T15" fmla="*/ 127 h 127"/>
                  <a:gd name="T16" fmla="*/ 0 w 125"/>
                  <a:gd name="T17" fmla="*/ 127 h 127"/>
                  <a:gd name="T18" fmla="*/ 0 w 12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5" h="127"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20" name="Freeform 283">
                <a:extLst>
                  <a:ext uri="{FF2B5EF4-FFF2-40B4-BE49-F238E27FC236}">
                    <a16:creationId xmlns:a16="http://schemas.microsoft.com/office/drawing/2014/main" id="{97739FCF-D648-4FCD-ABBA-386E8ACBBF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54" cy="64"/>
              </a:xfrm>
              <a:custGeom>
                <a:avLst/>
                <a:gdLst>
                  <a:gd name="T0" fmla="*/ 0 w 107"/>
                  <a:gd name="T1" fmla="*/ 0 h 127"/>
                  <a:gd name="T2" fmla="*/ 107 w 107"/>
                  <a:gd name="T3" fmla="*/ 0 h 127"/>
                  <a:gd name="T4" fmla="*/ 107 w 107"/>
                  <a:gd name="T5" fmla="*/ 127 h 127"/>
                  <a:gd name="T6" fmla="*/ 0 w 107"/>
                  <a:gd name="T7" fmla="*/ 127 h 127"/>
                  <a:gd name="T8" fmla="*/ 0 w 107"/>
                  <a:gd name="T9" fmla="*/ 0 h 127"/>
                  <a:gd name="T10" fmla="*/ 0 w 107"/>
                  <a:gd name="T11" fmla="*/ 0 h 127"/>
                  <a:gd name="T12" fmla="*/ 88 w 107"/>
                  <a:gd name="T13" fmla="*/ 0 h 127"/>
                  <a:gd name="T14" fmla="*/ 88 w 107"/>
                  <a:gd name="T15" fmla="*/ 127 h 127"/>
                  <a:gd name="T16" fmla="*/ 0 w 107"/>
                  <a:gd name="T17" fmla="*/ 127 h 127"/>
                  <a:gd name="T18" fmla="*/ 0 w 10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7" h="12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21" name="Freeform 284">
                <a:extLst>
                  <a:ext uri="{FF2B5EF4-FFF2-40B4-BE49-F238E27FC236}">
                    <a16:creationId xmlns:a16="http://schemas.microsoft.com/office/drawing/2014/main" id="{7D185A24-B9C9-4A36-AAF0-3C4FAD7EF3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44" cy="64"/>
              </a:xfrm>
              <a:custGeom>
                <a:avLst/>
                <a:gdLst>
                  <a:gd name="T0" fmla="*/ 0 w 88"/>
                  <a:gd name="T1" fmla="*/ 0 h 127"/>
                  <a:gd name="T2" fmla="*/ 88 w 88"/>
                  <a:gd name="T3" fmla="*/ 0 h 127"/>
                  <a:gd name="T4" fmla="*/ 88 w 88"/>
                  <a:gd name="T5" fmla="*/ 127 h 127"/>
                  <a:gd name="T6" fmla="*/ 0 w 88"/>
                  <a:gd name="T7" fmla="*/ 127 h 127"/>
                  <a:gd name="T8" fmla="*/ 0 w 88"/>
                  <a:gd name="T9" fmla="*/ 0 h 127"/>
                  <a:gd name="T10" fmla="*/ 0 w 88"/>
                  <a:gd name="T11" fmla="*/ 0 h 127"/>
                  <a:gd name="T12" fmla="*/ 71 w 88"/>
                  <a:gd name="T13" fmla="*/ 0 h 127"/>
                  <a:gd name="T14" fmla="*/ 71 w 88"/>
                  <a:gd name="T15" fmla="*/ 127 h 127"/>
                  <a:gd name="T16" fmla="*/ 0 w 88"/>
                  <a:gd name="T17" fmla="*/ 127 h 127"/>
                  <a:gd name="T18" fmla="*/ 0 w 8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127"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5C5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22" name="Freeform 285">
                <a:extLst>
                  <a:ext uri="{FF2B5EF4-FFF2-40B4-BE49-F238E27FC236}">
                    <a16:creationId xmlns:a16="http://schemas.microsoft.com/office/drawing/2014/main" id="{F493D616-E4DB-4091-90A0-E7D9630F5E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5" cy="64"/>
              </a:xfrm>
              <a:custGeom>
                <a:avLst/>
                <a:gdLst>
                  <a:gd name="T0" fmla="*/ 0 w 71"/>
                  <a:gd name="T1" fmla="*/ 0 h 127"/>
                  <a:gd name="T2" fmla="*/ 71 w 71"/>
                  <a:gd name="T3" fmla="*/ 0 h 127"/>
                  <a:gd name="T4" fmla="*/ 71 w 71"/>
                  <a:gd name="T5" fmla="*/ 127 h 127"/>
                  <a:gd name="T6" fmla="*/ 0 w 71"/>
                  <a:gd name="T7" fmla="*/ 127 h 127"/>
                  <a:gd name="T8" fmla="*/ 0 w 71"/>
                  <a:gd name="T9" fmla="*/ 0 h 127"/>
                  <a:gd name="T10" fmla="*/ 0 w 71"/>
                  <a:gd name="T11" fmla="*/ 0 h 127"/>
                  <a:gd name="T12" fmla="*/ 53 w 71"/>
                  <a:gd name="T13" fmla="*/ 0 h 127"/>
                  <a:gd name="T14" fmla="*/ 53 w 71"/>
                  <a:gd name="T15" fmla="*/ 127 h 127"/>
                  <a:gd name="T16" fmla="*/ 0 w 71"/>
                  <a:gd name="T17" fmla="*/ 127 h 127"/>
                  <a:gd name="T18" fmla="*/ 0 w 7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" h="127"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23" name="Freeform 286">
                <a:extLst>
                  <a:ext uri="{FF2B5EF4-FFF2-40B4-BE49-F238E27FC236}">
                    <a16:creationId xmlns:a16="http://schemas.microsoft.com/office/drawing/2014/main" id="{5146752A-52BD-4F5E-AB3F-18C843FA31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" cy="64"/>
              </a:xfrm>
              <a:custGeom>
                <a:avLst/>
                <a:gdLst>
                  <a:gd name="T0" fmla="*/ 0 w 53"/>
                  <a:gd name="T1" fmla="*/ 0 h 127"/>
                  <a:gd name="T2" fmla="*/ 53 w 53"/>
                  <a:gd name="T3" fmla="*/ 0 h 127"/>
                  <a:gd name="T4" fmla="*/ 53 w 53"/>
                  <a:gd name="T5" fmla="*/ 127 h 127"/>
                  <a:gd name="T6" fmla="*/ 0 w 53"/>
                  <a:gd name="T7" fmla="*/ 127 h 127"/>
                  <a:gd name="T8" fmla="*/ 0 w 53"/>
                  <a:gd name="T9" fmla="*/ 0 h 127"/>
                  <a:gd name="T10" fmla="*/ 0 w 53"/>
                  <a:gd name="T11" fmla="*/ 0 h 127"/>
                  <a:gd name="T12" fmla="*/ 34 w 53"/>
                  <a:gd name="T13" fmla="*/ 0 h 127"/>
                  <a:gd name="T14" fmla="*/ 34 w 53"/>
                  <a:gd name="T15" fmla="*/ 127 h 127"/>
                  <a:gd name="T16" fmla="*/ 0 w 53"/>
                  <a:gd name="T17" fmla="*/ 127 h 127"/>
                  <a:gd name="T18" fmla="*/ 0 w 5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127"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3C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24" name="Freeform 287">
                <a:extLst>
                  <a:ext uri="{FF2B5EF4-FFF2-40B4-BE49-F238E27FC236}">
                    <a16:creationId xmlns:a16="http://schemas.microsoft.com/office/drawing/2014/main" id="{A3121AEE-1AD0-48E8-A215-5611851B5D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" cy="64"/>
              </a:xfrm>
              <a:custGeom>
                <a:avLst/>
                <a:gdLst>
                  <a:gd name="T0" fmla="*/ 0 w 34"/>
                  <a:gd name="T1" fmla="*/ 0 h 127"/>
                  <a:gd name="T2" fmla="*/ 34 w 34"/>
                  <a:gd name="T3" fmla="*/ 0 h 127"/>
                  <a:gd name="T4" fmla="*/ 34 w 34"/>
                  <a:gd name="T5" fmla="*/ 127 h 127"/>
                  <a:gd name="T6" fmla="*/ 0 w 34"/>
                  <a:gd name="T7" fmla="*/ 127 h 127"/>
                  <a:gd name="T8" fmla="*/ 0 w 34"/>
                  <a:gd name="T9" fmla="*/ 0 h 127"/>
                  <a:gd name="T10" fmla="*/ 0 w 34"/>
                  <a:gd name="T11" fmla="*/ 0 h 127"/>
                  <a:gd name="T12" fmla="*/ 17 w 34"/>
                  <a:gd name="T13" fmla="*/ 0 h 127"/>
                  <a:gd name="T14" fmla="*/ 17 w 34"/>
                  <a:gd name="T15" fmla="*/ 127 h 127"/>
                  <a:gd name="T16" fmla="*/ 0 w 34"/>
                  <a:gd name="T17" fmla="*/ 127 h 127"/>
                  <a:gd name="T18" fmla="*/ 0 w 3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127"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25" name="Freeform 288">
                <a:extLst>
                  <a:ext uri="{FF2B5EF4-FFF2-40B4-BE49-F238E27FC236}">
                    <a16:creationId xmlns:a16="http://schemas.microsoft.com/office/drawing/2014/main" id="{90082818-96A1-4F19-A98C-1BD2CF4C3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" cy="64"/>
              </a:xfrm>
              <a:custGeom>
                <a:avLst/>
                <a:gdLst>
                  <a:gd name="T0" fmla="*/ 0 w 17"/>
                  <a:gd name="T1" fmla="*/ 0 h 127"/>
                  <a:gd name="T2" fmla="*/ 17 w 17"/>
                  <a:gd name="T3" fmla="*/ 0 h 127"/>
                  <a:gd name="T4" fmla="*/ 17 w 17"/>
                  <a:gd name="T5" fmla="*/ 127 h 127"/>
                  <a:gd name="T6" fmla="*/ 0 w 17"/>
                  <a:gd name="T7" fmla="*/ 127 h 127"/>
                  <a:gd name="T8" fmla="*/ 0 w 17"/>
                  <a:gd name="T9" fmla="*/ 0 h 127"/>
                  <a:gd name="T10" fmla="*/ 0 w 17"/>
                  <a:gd name="T11" fmla="*/ 0 h 127"/>
                  <a:gd name="T12" fmla="*/ 0 w 17"/>
                  <a:gd name="T13" fmla="*/ 0 h 127"/>
                  <a:gd name="T14" fmla="*/ 0 w 17"/>
                  <a:gd name="T15" fmla="*/ 127 h 127"/>
                  <a:gd name="T16" fmla="*/ 0 w 17"/>
                  <a:gd name="T17" fmla="*/ 127 h 127"/>
                  <a:gd name="T18" fmla="*/ 0 w 1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27"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1C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26" name="Freeform 289">
                <a:extLst>
                  <a:ext uri="{FF2B5EF4-FFF2-40B4-BE49-F238E27FC236}">
                    <a16:creationId xmlns:a16="http://schemas.microsoft.com/office/drawing/2014/main" id="{D3552015-2F78-4BE3-A8B3-C0C3D646B0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" cy="64"/>
              </a:xfrm>
              <a:custGeom>
                <a:avLst/>
                <a:gdLst>
                  <a:gd name="T0" fmla="*/ 0 h 127"/>
                  <a:gd name="T1" fmla="*/ 0 h 127"/>
                  <a:gd name="T2" fmla="*/ 127 h 127"/>
                  <a:gd name="T3" fmla="*/ 127 h 127"/>
                  <a:gd name="T4" fmla="*/ 0 h 127"/>
                  <a:gd name="T5" fmla="*/ 0 h 127"/>
                  <a:gd name="T6" fmla="*/ 0 h 127"/>
                  <a:gd name="T7" fmla="*/ 127 h 127"/>
                  <a:gd name="T8" fmla="*/ 127 h 127"/>
                  <a:gd name="T9" fmla="*/ 0 h 12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</a:cxnLst>
                <a:rect l="0" t="0" r="r" b="b"/>
                <a:pathLst>
                  <a:path h="127"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27" name="Rectangle 290">
                <a:extLst>
                  <a:ext uri="{FF2B5EF4-FFF2-40B4-BE49-F238E27FC236}">
                    <a16:creationId xmlns:a16="http://schemas.microsoft.com/office/drawing/2014/main" id="{C535DD8B-C288-4AA1-97C3-36A5F9815F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1435"/>
                <a:ext cx="340" cy="64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28" name="Freeform 291">
                <a:extLst>
                  <a:ext uri="{FF2B5EF4-FFF2-40B4-BE49-F238E27FC236}">
                    <a16:creationId xmlns:a16="http://schemas.microsoft.com/office/drawing/2014/main" id="{36525AF3-4BC5-478B-A130-795E99ADF8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1"/>
                <a:ext cx="334" cy="8"/>
              </a:xfrm>
              <a:custGeom>
                <a:avLst/>
                <a:gdLst>
                  <a:gd name="T0" fmla="*/ 0 w 670"/>
                  <a:gd name="T1" fmla="*/ 0 h 18"/>
                  <a:gd name="T2" fmla="*/ 670 w 670"/>
                  <a:gd name="T3" fmla="*/ 0 h 18"/>
                  <a:gd name="T4" fmla="*/ 670 w 670"/>
                  <a:gd name="T5" fmla="*/ 18 h 18"/>
                  <a:gd name="T6" fmla="*/ 0 w 670"/>
                  <a:gd name="T7" fmla="*/ 18 h 18"/>
                  <a:gd name="T8" fmla="*/ 0 w 670"/>
                  <a:gd name="T9" fmla="*/ 0 h 18"/>
                  <a:gd name="T10" fmla="*/ 0 w 670"/>
                  <a:gd name="T11" fmla="*/ 4 h 18"/>
                  <a:gd name="T12" fmla="*/ 670 w 670"/>
                  <a:gd name="T13" fmla="*/ 4 h 18"/>
                  <a:gd name="T14" fmla="*/ 670 w 670"/>
                  <a:gd name="T15" fmla="*/ 14 h 18"/>
                  <a:gd name="T16" fmla="*/ 0 w 670"/>
                  <a:gd name="T17" fmla="*/ 14 h 18"/>
                  <a:gd name="T18" fmla="*/ 0 w 670"/>
                  <a:gd name="T19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8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14"/>
                    </a:lnTo>
                    <a:lnTo>
                      <a:pt x="0" y="1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29" name="Freeform 292">
                <a:extLst>
                  <a:ext uri="{FF2B5EF4-FFF2-40B4-BE49-F238E27FC236}">
                    <a16:creationId xmlns:a16="http://schemas.microsoft.com/office/drawing/2014/main" id="{8C47620D-E238-4665-8175-49886ECBC8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3"/>
                <a:ext cx="334" cy="4"/>
              </a:xfrm>
              <a:custGeom>
                <a:avLst/>
                <a:gdLst>
                  <a:gd name="T0" fmla="*/ 0 w 670"/>
                  <a:gd name="T1" fmla="*/ 0 h 10"/>
                  <a:gd name="T2" fmla="*/ 670 w 670"/>
                  <a:gd name="T3" fmla="*/ 0 h 10"/>
                  <a:gd name="T4" fmla="*/ 670 w 670"/>
                  <a:gd name="T5" fmla="*/ 10 h 10"/>
                  <a:gd name="T6" fmla="*/ 0 w 670"/>
                  <a:gd name="T7" fmla="*/ 10 h 10"/>
                  <a:gd name="T8" fmla="*/ 0 w 670"/>
                  <a:gd name="T9" fmla="*/ 0 h 10"/>
                  <a:gd name="T10" fmla="*/ 0 w 670"/>
                  <a:gd name="T11" fmla="*/ 4 h 10"/>
                  <a:gd name="T12" fmla="*/ 670 w 670"/>
                  <a:gd name="T13" fmla="*/ 4 h 10"/>
                  <a:gd name="T14" fmla="*/ 670 w 670"/>
                  <a:gd name="T15" fmla="*/ 4 h 10"/>
                  <a:gd name="T16" fmla="*/ 0 w 670"/>
                  <a:gd name="T17" fmla="*/ 4 h 10"/>
                  <a:gd name="T18" fmla="*/ 0 w 670"/>
                  <a:gd name="T1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0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30" name="Rectangle 293">
                <a:extLst>
                  <a:ext uri="{FF2B5EF4-FFF2-40B4-BE49-F238E27FC236}">
                    <a16:creationId xmlns:a16="http://schemas.microsoft.com/office/drawing/2014/main" id="{B82F724D-8B45-4894-81BE-C846EAAE9F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3" y="1451"/>
                <a:ext cx="334" cy="8"/>
              </a:xfrm>
              <a:prstGeom prst="rect">
                <a:avLst/>
              </a:prstGeom>
              <a:noFill/>
              <a:ln w="158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31" name="Rectangle 294">
                <a:extLst>
                  <a:ext uri="{FF2B5EF4-FFF2-40B4-BE49-F238E27FC236}">
                    <a16:creationId xmlns:a16="http://schemas.microsoft.com/office/drawing/2014/main" id="{11A3CC72-01ED-4AF8-A2D4-785948C5E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1" y="1451"/>
                <a:ext cx="59" cy="8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32" name="Freeform 295">
                <a:extLst>
                  <a:ext uri="{FF2B5EF4-FFF2-40B4-BE49-F238E27FC236}">
                    <a16:creationId xmlns:a16="http://schemas.microsoft.com/office/drawing/2014/main" id="{4345C9FB-A211-4267-A942-4EAC852939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" y="1468"/>
                <a:ext cx="23" cy="22"/>
              </a:xfrm>
              <a:custGeom>
                <a:avLst/>
                <a:gdLst>
                  <a:gd name="T0" fmla="*/ 0 w 47"/>
                  <a:gd name="T1" fmla="*/ 23 h 44"/>
                  <a:gd name="T2" fmla="*/ 24 w 47"/>
                  <a:gd name="T3" fmla="*/ 0 h 44"/>
                  <a:gd name="T4" fmla="*/ 47 w 47"/>
                  <a:gd name="T5" fmla="*/ 23 h 44"/>
                  <a:gd name="T6" fmla="*/ 24 w 47"/>
                  <a:gd name="T7" fmla="*/ 44 h 44"/>
                  <a:gd name="T8" fmla="*/ 0 w 47"/>
                  <a:gd name="T9" fmla="*/ 23 h 44"/>
                  <a:gd name="T10" fmla="*/ 6 w 47"/>
                  <a:gd name="T11" fmla="*/ 23 h 44"/>
                  <a:gd name="T12" fmla="*/ 25 w 47"/>
                  <a:gd name="T13" fmla="*/ 2 h 44"/>
                  <a:gd name="T14" fmla="*/ 47 w 47"/>
                  <a:gd name="T15" fmla="*/ 23 h 44"/>
                  <a:gd name="T16" fmla="*/ 25 w 47"/>
                  <a:gd name="T17" fmla="*/ 42 h 44"/>
                  <a:gd name="T18" fmla="*/ 6 w 47"/>
                  <a:gd name="T19" fmla="*/ 2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" h="44">
                    <a:moveTo>
                      <a:pt x="0" y="23"/>
                    </a:moveTo>
                    <a:lnTo>
                      <a:pt x="24" y="0"/>
                    </a:lnTo>
                    <a:lnTo>
                      <a:pt x="47" y="23"/>
                    </a:lnTo>
                    <a:lnTo>
                      <a:pt x="24" y="44"/>
                    </a:lnTo>
                    <a:lnTo>
                      <a:pt x="0" y="23"/>
                    </a:lnTo>
                    <a:close/>
                    <a:moveTo>
                      <a:pt x="6" y="23"/>
                    </a:moveTo>
                    <a:lnTo>
                      <a:pt x="25" y="2"/>
                    </a:lnTo>
                    <a:lnTo>
                      <a:pt x="47" y="23"/>
                    </a:lnTo>
                    <a:lnTo>
                      <a:pt x="25" y="42"/>
                    </a:lnTo>
                    <a:lnTo>
                      <a:pt x="6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33" name="Freeform 296">
                <a:extLst>
                  <a:ext uri="{FF2B5EF4-FFF2-40B4-BE49-F238E27FC236}">
                    <a16:creationId xmlns:a16="http://schemas.microsoft.com/office/drawing/2014/main" id="{46401ECB-E4F3-450B-96A5-6183CC71C8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6" y="1469"/>
                <a:ext cx="20" cy="20"/>
              </a:xfrm>
              <a:custGeom>
                <a:avLst/>
                <a:gdLst>
                  <a:gd name="T0" fmla="*/ 0 w 41"/>
                  <a:gd name="T1" fmla="*/ 21 h 40"/>
                  <a:gd name="T2" fmla="*/ 19 w 41"/>
                  <a:gd name="T3" fmla="*/ 0 h 40"/>
                  <a:gd name="T4" fmla="*/ 41 w 41"/>
                  <a:gd name="T5" fmla="*/ 21 h 40"/>
                  <a:gd name="T6" fmla="*/ 19 w 41"/>
                  <a:gd name="T7" fmla="*/ 40 h 40"/>
                  <a:gd name="T8" fmla="*/ 0 w 41"/>
                  <a:gd name="T9" fmla="*/ 21 h 40"/>
                  <a:gd name="T10" fmla="*/ 6 w 41"/>
                  <a:gd name="T11" fmla="*/ 21 h 40"/>
                  <a:gd name="T12" fmla="*/ 23 w 41"/>
                  <a:gd name="T13" fmla="*/ 4 h 40"/>
                  <a:gd name="T14" fmla="*/ 41 w 41"/>
                  <a:gd name="T15" fmla="*/ 21 h 40"/>
                  <a:gd name="T16" fmla="*/ 23 w 41"/>
                  <a:gd name="T17" fmla="*/ 36 h 40"/>
                  <a:gd name="T18" fmla="*/ 6 w 41"/>
                  <a:gd name="T1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0">
                    <a:moveTo>
                      <a:pt x="0" y="21"/>
                    </a:moveTo>
                    <a:lnTo>
                      <a:pt x="19" y="0"/>
                    </a:lnTo>
                    <a:lnTo>
                      <a:pt x="41" y="21"/>
                    </a:lnTo>
                    <a:lnTo>
                      <a:pt x="19" y="40"/>
                    </a:lnTo>
                    <a:lnTo>
                      <a:pt x="0" y="21"/>
                    </a:lnTo>
                    <a:close/>
                    <a:moveTo>
                      <a:pt x="6" y="21"/>
                    </a:moveTo>
                    <a:lnTo>
                      <a:pt x="23" y="4"/>
                    </a:lnTo>
                    <a:lnTo>
                      <a:pt x="41" y="21"/>
                    </a:lnTo>
                    <a:lnTo>
                      <a:pt x="23" y="36"/>
                    </a:lnTo>
                    <a:lnTo>
                      <a:pt x="6" y="21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34" name="Freeform 297">
                <a:extLst>
                  <a:ext uri="{FF2B5EF4-FFF2-40B4-BE49-F238E27FC236}">
                    <a16:creationId xmlns:a16="http://schemas.microsoft.com/office/drawing/2014/main" id="{EEC75133-902B-48DC-AC75-0DFE1D578D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9" y="1471"/>
                <a:ext cx="17" cy="16"/>
              </a:xfrm>
              <a:custGeom>
                <a:avLst/>
                <a:gdLst>
                  <a:gd name="T0" fmla="*/ 0 w 35"/>
                  <a:gd name="T1" fmla="*/ 17 h 32"/>
                  <a:gd name="T2" fmla="*/ 17 w 35"/>
                  <a:gd name="T3" fmla="*/ 0 h 32"/>
                  <a:gd name="T4" fmla="*/ 35 w 35"/>
                  <a:gd name="T5" fmla="*/ 17 h 32"/>
                  <a:gd name="T6" fmla="*/ 17 w 35"/>
                  <a:gd name="T7" fmla="*/ 32 h 32"/>
                  <a:gd name="T8" fmla="*/ 0 w 35"/>
                  <a:gd name="T9" fmla="*/ 17 h 32"/>
                  <a:gd name="T10" fmla="*/ 6 w 35"/>
                  <a:gd name="T11" fmla="*/ 17 h 32"/>
                  <a:gd name="T12" fmla="*/ 19 w 35"/>
                  <a:gd name="T13" fmla="*/ 2 h 32"/>
                  <a:gd name="T14" fmla="*/ 35 w 35"/>
                  <a:gd name="T15" fmla="*/ 17 h 32"/>
                  <a:gd name="T16" fmla="*/ 19 w 35"/>
                  <a:gd name="T17" fmla="*/ 30 h 32"/>
                  <a:gd name="T18" fmla="*/ 6 w 35"/>
                  <a:gd name="T19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" h="32">
                    <a:moveTo>
                      <a:pt x="0" y="17"/>
                    </a:moveTo>
                    <a:lnTo>
                      <a:pt x="17" y="0"/>
                    </a:lnTo>
                    <a:lnTo>
                      <a:pt x="35" y="17"/>
                    </a:lnTo>
                    <a:lnTo>
                      <a:pt x="17" y="32"/>
                    </a:lnTo>
                    <a:lnTo>
                      <a:pt x="0" y="17"/>
                    </a:lnTo>
                    <a:close/>
                    <a:moveTo>
                      <a:pt x="6" y="17"/>
                    </a:moveTo>
                    <a:lnTo>
                      <a:pt x="19" y="2"/>
                    </a:lnTo>
                    <a:lnTo>
                      <a:pt x="35" y="17"/>
                    </a:lnTo>
                    <a:lnTo>
                      <a:pt x="19" y="30"/>
                    </a:lnTo>
                    <a:lnTo>
                      <a:pt x="6" y="17"/>
                    </a:lnTo>
                    <a:close/>
                  </a:path>
                </a:pathLst>
              </a:custGeom>
              <a:solidFill>
                <a:srgbClr val="AEAE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35" name="Freeform 298">
                <a:extLst>
                  <a:ext uri="{FF2B5EF4-FFF2-40B4-BE49-F238E27FC236}">
                    <a16:creationId xmlns:a16="http://schemas.microsoft.com/office/drawing/2014/main" id="{140B7411-5AC0-470B-9795-9EC34B1103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2" y="1472"/>
                <a:ext cx="14" cy="14"/>
              </a:xfrm>
              <a:custGeom>
                <a:avLst/>
                <a:gdLst>
                  <a:gd name="T0" fmla="*/ 0 w 29"/>
                  <a:gd name="T1" fmla="*/ 15 h 28"/>
                  <a:gd name="T2" fmla="*/ 13 w 29"/>
                  <a:gd name="T3" fmla="*/ 0 h 28"/>
                  <a:gd name="T4" fmla="*/ 29 w 29"/>
                  <a:gd name="T5" fmla="*/ 15 h 28"/>
                  <a:gd name="T6" fmla="*/ 13 w 29"/>
                  <a:gd name="T7" fmla="*/ 28 h 28"/>
                  <a:gd name="T8" fmla="*/ 0 w 29"/>
                  <a:gd name="T9" fmla="*/ 15 h 28"/>
                  <a:gd name="T10" fmla="*/ 6 w 29"/>
                  <a:gd name="T11" fmla="*/ 15 h 28"/>
                  <a:gd name="T12" fmla="*/ 17 w 29"/>
                  <a:gd name="T13" fmla="*/ 3 h 28"/>
                  <a:gd name="T14" fmla="*/ 29 w 29"/>
                  <a:gd name="T15" fmla="*/ 15 h 28"/>
                  <a:gd name="T16" fmla="*/ 17 w 29"/>
                  <a:gd name="T17" fmla="*/ 25 h 28"/>
                  <a:gd name="T18" fmla="*/ 6 w 29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28">
                    <a:moveTo>
                      <a:pt x="0" y="15"/>
                    </a:moveTo>
                    <a:lnTo>
                      <a:pt x="13" y="0"/>
                    </a:lnTo>
                    <a:lnTo>
                      <a:pt x="29" y="15"/>
                    </a:lnTo>
                    <a:lnTo>
                      <a:pt x="13" y="28"/>
                    </a:lnTo>
                    <a:lnTo>
                      <a:pt x="0" y="15"/>
                    </a:lnTo>
                    <a:close/>
                    <a:moveTo>
                      <a:pt x="6" y="15"/>
                    </a:moveTo>
                    <a:lnTo>
                      <a:pt x="17" y="3"/>
                    </a:lnTo>
                    <a:lnTo>
                      <a:pt x="29" y="15"/>
                    </a:lnTo>
                    <a:lnTo>
                      <a:pt x="17" y="25"/>
                    </a:lnTo>
                    <a:lnTo>
                      <a:pt x="6" y="15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36" name="Freeform 299">
                <a:extLst>
                  <a:ext uri="{FF2B5EF4-FFF2-40B4-BE49-F238E27FC236}">
                    <a16:creationId xmlns:a16="http://schemas.microsoft.com/office/drawing/2014/main" id="{DED46D44-4A27-4B9E-B44D-0BDEC8DBD0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5" y="1474"/>
                <a:ext cx="11" cy="10"/>
              </a:xfrm>
              <a:custGeom>
                <a:avLst/>
                <a:gdLst>
                  <a:gd name="T0" fmla="*/ 0 w 23"/>
                  <a:gd name="T1" fmla="*/ 12 h 22"/>
                  <a:gd name="T2" fmla="*/ 11 w 23"/>
                  <a:gd name="T3" fmla="*/ 0 h 22"/>
                  <a:gd name="T4" fmla="*/ 23 w 23"/>
                  <a:gd name="T5" fmla="*/ 12 h 22"/>
                  <a:gd name="T6" fmla="*/ 11 w 23"/>
                  <a:gd name="T7" fmla="*/ 22 h 22"/>
                  <a:gd name="T8" fmla="*/ 0 w 23"/>
                  <a:gd name="T9" fmla="*/ 12 h 22"/>
                  <a:gd name="T10" fmla="*/ 5 w 23"/>
                  <a:gd name="T11" fmla="*/ 12 h 22"/>
                  <a:gd name="T12" fmla="*/ 13 w 23"/>
                  <a:gd name="T13" fmla="*/ 2 h 22"/>
                  <a:gd name="T14" fmla="*/ 23 w 23"/>
                  <a:gd name="T15" fmla="*/ 12 h 22"/>
                  <a:gd name="T16" fmla="*/ 13 w 23"/>
                  <a:gd name="T17" fmla="*/ 20 h 22"/>
                  <a:gd name="T18" fmla="*/ 5 w 23"/>
                  <a:gd name="T19" fmla="*/ 1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22">
                    <a:moveTo>
                      <a:pt x="0" y="12"/>
                    </a:moveTo>
                    <a:lnTo>
                      <a:pt x="11" y="0"/>
                    </a:lnTo>
                    <a:lnTo>
                      <a:pt x="23" y="12"/>
                    </a:lnTo>
                    <a:lnTo>
                      <a:pt x="11" y="22"/>
                    </a:lnTo>
                    <a:lnTo>
                      <a:pt x="0" y="12"/>
                    </a:lnTo>
                    <a:close/>
                    <a:moveTo>
                      <a:pt x="5" y="12"/>
                    </a:moveTo>
                    <a:lnTo>
                      <a:pt x="13" y="2"/>
                    </a:lnTo>
                    <a:lnTo>
                      <a:pt x="23" y="12"/>
                    </a:lnTo>
                    <a:lnTo>
                      <a:pt x="13" y="20"/>
                    </a:lnTo>
                    <a:lnTo>
                      <a:pt x="5" y="12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37" name="Freeform 300">
                <a:extLst>
                  <a:ext uri="{FF2B5EF4-FFF2-40B4-BE49-F238E27FC236}">
                    <a16:creationId xmlns:a16="http://schemas.microsoft.com/office/drawing/2014/main" id="{DD2F1CDB-79B8-4CE2-B6D7-A30DCF5F31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8" y="1475"/>
                <a:ext cx="8" cy="8"/>
              </a:xfrm>
              <a:custGeom>
                <a:avLst/>
                <a:gdLst>
                  <a:gd name="T0" fmla="*/ 0 w 18"/>
                  <a:gd name="T1" fmla="*/ 10 h 18"/>
                  <a:gd name="T2" fmla="*/ 8 w 18"/>
                  <a:gd name="T3" fmla="*/ 0 h 18"/>
                  <a:gd name="T4" fmla="*/ 18 w 18"/>
                  <a:gd name="T5" fmla="*/ 10 h 18"/>
                  <a:gd name="T6" fmla="*/ 8 w 18"/>
                  <a:gd name="T7" fmla="*/ 18 h 18"/>
                  <a:gd name="T8" fmla="*/ 0 w 18"/>
                  <a:gd name="T9" fmla="*/ 10 h 18"/>
                  <a:gd name="T10" fmla="*/ 6 w 18"/>
                  <a:gd name="T11" fmla="*/ 10 h 18"/>
                  <a:gd name="T12" fmla="*/ 12 w 18"/>
                  <a:gd name="T13" fmla="*/ 4 h 18"/>
                  <a:gd name="T14" fmla="*/ 18 w 18"/>
                  <a:gd name="T15" fmla="*/ 10 h 18"/>
                  <a:gd name="T16" fmla="*/ 12 w 18"/>
                  <a:gd name="T17" fmla="*/ 14 h 18"/>
                  <a:gd name="T18" fmla="*/ 6 w 18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0" y="10"/>
                    </a:moveTo>
                    <a:lnTo>
                      <a:pt x="8" y="0"/>
                    </a:lnTo>
                    <a:lnTo>
                      <a:pt x="18" y="10"/>
                    </a:lnTo>
                    <a:lnTo>
                      <a:pt x="8" y="18"/>
                    </a:lnTo>
                    <a:lnTo>
                      <a:pt x="0" y="10"/>
                    </a:lnTo>
                    <a:close/>
                    <a:moveTo>
                      <a:pt x="6" y="10"/>
                    </a:moveTo>
                    <a:lnTo>
                      <a:pt x="12" y="4"/>
                    </a:lnTo>
                    <a:lnTo>
                      <a:pt x="18" y="10"/>
                    </a:lnTo>
                    <a:lnTo>
                      <a:pt x="12" y="14"/>
                    </a:ln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38" name="Freeform 301">
                <a:extLst>
                  <a:ext uri="{FF2B5EF4-FFF2-40B4-BE49-F238E27FC236}">
                    <a16:creationId xmlns:a16="http://schemas.microsoft.com/office/drawing/2014/main" id="{6AE91DBE-476F-4698-9116-0F0BFEC0E6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477"/>
                <a:ext cx="5" cy="4"/>
              </a:xfrm>
              <a:custGeom>
                <a:avLst/>
                <a:gdLst>
                  <a:gd name="T0" fmla="*/ 0 w 12"/>
                  <a:gd name="T1" fmla="*/ 6 h 10"/>
                  <a:gd name="T2" fmla="*/ 6 w 12"/>
                  <a:gd name="T3" fmla="*/ 0 h 10"/>
                  <a:gd name="T4" fmla="*/ 12 w 12"/>
                  <a:gd name="T5" fmla="*/ 6 h 10"/>
                  <a:gd name="T6" fmla="*/ 6 w 12"/>
                  <a:gd name="T7" fmla="*/ 10 h 10"/>
                  <a:gd name="T8" fmla="*/ 0 w 12"/>
                  <a:gd name="T9" fmla="*/ 6 h 10"/>
                  <a:gd name="T10" fmla="*/ 6 w 12"/>
                  <a:gd name="T11" fmla="*/ 6 h 10"/>
                  <a:gd name="T12" fmla="*/ 8 w 12"/>
                  <a:gd name="T13" fmla="*/ 2 h 10"/>
                  <a:gd name="T14" fmla="*/ 12 w 12"/>
                  <a:gd name="T15" fmla="*/ 6 h 10"/>
                  <a:gd name="T16" fmla="*/ 8 w 12"/>
                  <a:gd name="T17" fmla="*/ 8 h 10"/>
                  <a:gd name="T18" fmla="*/ 6 w 12"/>
                  <a:gd name="T1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0">
                    <a:moveTo>
                      <a:pt x="0" y="6"/>
                    </a:moveTo>
                    <a:lnTo>
                      <a:pt x="6" y="0"/>
                    </a:lnTo>
                    <a:lnTo>
                      <a:pt x="12" y="6"/>
                    </a:lnTo>
                    <a:lnTo>
                      <a:pt x="6" y="10"/>
                    </a:lnTo>
                    <a:lnTo>
                      <a:pt x="0" y="6"/>
                    </a:lnTo>
                    <a:close/>
                    <a:moveTo>
                      <a:pt x="6" y="6"/>
                    </a:moveTo>
                    <a:lnTo>
                      <a:pt x="8" y="2"/>
                    </a:lnTo>
                    <a:lnTo>
                      <a:pt x="12" y="6"/>
                    </a:lnTo>
                    <a:lnTo>
                      <a:pt x="8" y="8"/>
                    </a:lnTo>
                    <a:lnTo>
                      <a:pt x="6" y="6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39" name="Freeform 302">
                <a:extLst>
                  <a:ext uri="{FF2B5EF4-FFF2-40B4-BE49-F238E27FC236}">
                    <a16:creationId xmlns:a16="http://schemas.microsoft.com/office/drawing/2014/main" id="{8575A311-CF67-4377-A9CC-144FC1E68F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3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2 w 6"/>
                  <a:gd name="T3" fmla="*/ 0 h 6"/>
                  <a:gd name="T4" fmla="*/ 6 w 6"/>
                  <a:gd name="T5" fmla="*/ 4 h 6"/>
                  <a:gd name="T6" fmla="*/ 2 w 6"/>
                  <a:gd name="T7" fmla="*/ 6 h 6"/>
                  <a:gd name="T8" fmla="*/ 0 w 6"/>
                  <a:gd name="T9" fmla="*/ 4 h 6"/>
                  <a:gd name="T10" fmla="*/ 6 w 6"/>
                  <a:gd name="T11" fmla="*/ 4 h 6"/>
                  <a:gd name="T12" fmla="*/ 6 w 6"/>
                  <a:gd name="T13" fmla="*/ 4 h 6"/>
                  <a:gd name="T14" fmla="*/ 6 w 6"/>
                  <a:gd name="T15" fmla="*/ 4 h 6"/>
                  <a:gd name="T16" fmla="*/ 6 w 6"/>
                  <a:gd name="T17" fmla="*/ 4 h 6"/>
                  <a:gd name="T18" fmla="*/ 6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2" y="0"/>
                    </a:lnTo>
                    <a:lnTo>
                      <a:pt x="6" y="4"/>
                    </a:lnTo>
                    <a:lnTo>
                      <a:pt x="2" y="6"/>
                    </a:lnTo>
                    <a:lnTo>
                      <a:pt x="0" y="4"/>
                    </a:lnTo>
                    <a:close/>
                    <a:moveTo>
                      <a:pt x="6" y="4"/>
                    </a:move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40" name="Freeform 303">
                <a:extLst>
                  <a:ext uri="{FF2B5EF4-FFF2-40B4-BE49-F238E27FC236}">
                    <a16:creationId xmlns:a16="http://schemas.microsoft.com/office/drawing/2014/main" id="{466D6570-59A2-40E4-B344-E12B1B615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2" y="1480"/>
                <a:ext cx="32" cy="9"/>
              </a:xfrm>
              <a:custGeom>
                <a:avLst/>
                <a:gdLst>
                  <a:gd name="T0" fmla="*/ 0 w 66"/>
                  <a:gd name="T1" fmla="*/ 0 h 17"/>
                  <a:gd name="T2" fmla="*/ 66 w 66"/>
                  <a:gd name="T3" fmla="*/ 0 h 17"/>
                  <a:gd name="T4" fmla="*/ 66 w 66"/>
                  <a:gd name="T5" fmla="*/ 17 h 17"/>
                  <a:gd name="T6" fmla="*/ 0 w 66"/>
                  <a:gd name="T7" fmla="*/ 17 h 17"/>
                  <a:gd name="T8" fmla="*/ 0 w 66"/>
                  <a:gd name="T9" fmla="*/ 0 h 17"/>
                  <a:gd name="T10" fmla="*/ 4 w 66"/>
                  <a:gd name="T11" fmla="*/ 0 h 17"/>
                  <a:gd name="T12" fmla="*/ 62 w 66"/>
                  <a:gd name="T13" fmla="*/ 0 h 17"/>
                  <a:gd name="T14" fmla="*/ 62 w 66"/>
                  <a:gd name="T15" fmla="*/ 17 h 17"/>
                  <a:gd name="T16" fmla="*/ 4 w 66"/>
                  <a:gd name="T17" fmla="*/ 17 h 17"/>
                  <a:gd name="T18" fmla="*/ 4 w 6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17">
                    <a:moveTo>
                      <a:pt x="0" y="0"/>
                    </a:moveTo>
                    <a:lnTo>
                      <a:pt x="66" y="0"/>
                    </a:lnTo>
                    <a:lnTo>
                      <a:pt x="6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62" y="0"/>
                    </a:lnTo>
                    <a:lnTo>
                      <a:pt x="6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41" name="Freeform 304">
                <a:extLst>
                  <a:ext uri="{FF2B5EF4-FFF2-40B4-BE49-F238E27FC236}">
                    <a16:creationId xmlns:a16="http://schemas.microsoft.com/office/drawing/2014/main" id="{609168F3-841A-4F1E-AFB9-FA298051F3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4" y="1480"/>
                <a:ext cx="28" cy="9"/>
              </a:xfrm>
              <a:custGeom>
                <a:avLst/>
                <a:gdLst>
                  <a:gd name="T0" fmla="*/ 0 w 58"/>
                  <a:gd name="T1" fmla="*/ 0 h 17"/>
                  <a:gd name="T2" fmla="*/ 58 w 58"/>
                  <a:gd name="T3" fmla="*/ 0 h 17"/>
                  <a:gd name="T4" fmla="*/ 58 w 58"/>
                  <a:gd name="T5" fmla="*/ 17 h 17"/>
                  <a:gd name="T6" fmla="*/ 0 w 58"/>
                  <a:gd name="T7" fmla="*/ 17 h 17"/>
                  <a:gd name="T8" fmla="*/ 0 w 58"/>
                  <a:gd name="T9" fmla="*/ 0 h 17"/>
                  <a:gd name="T10" fmla="*/ 4 w 58"/>
                  <a:gd name="T11" fmla="*/ 0 h 17"/>
                  <a:gd name="T12" fmla="*/ 54 w 58"/>
                  <a:gd name="T13" fmla="*/ 0 h 17"/>
                  <a:gd name="T14" fmla="*/ 54 w 58"/>
                  <a:gd name="T15" fmla="*/ 17 h 17"/>
                  <a:gd name="T16" fmla="*/ 4 w 58"/>
                  <a:gd name="T17" fmla="*/ 17 h 17"/>
                  <a:gd name="T18" fmla="*/ 4 w 5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17">
                    <a:moveTo>
                      <a:pt x="0" y="0"/>
                    </a:moveTo>
                    <a:lnTo>
                      <a:pt x="58" y="0"/>
                    </a:lnTo>
                    <a:lnTo>
                      <a:pt x="5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54" y="0"/>
                    </a:lnTo>
                    <a:lnTo>
                      <a:pt x="5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1111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42" name="Freeform 305">
                <a:extLst>
                  <a:ext uri="{FF2B5EF4-FFF2-40B4-BE49-F238E27FC236}">
                    <a16:creationId xmlns:a16="http://schemas.microsoft.com/office/drawing/2014/main" id="{510D4AEC-26EE-434C-9D44-E3B4BCF03B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5" cy="9"/>
              </a:xfrm>
              <a:custGeom>
                <a:avLst/>
                <a:gdLst>
                  <a:gd name="T0" fmla="*/ 0 w 50"/>
                  <a:gd name="T1" fmla="*/ 0 h 17"/>
                  <a:gd name="T2" fmla="*/ 50 w 50"/>
                  <a:gd name="T3" fmla="*/ 0 h 17"/>
                  <a:gd name="T4" fmla="*/ 50 w 50"/>
                  <a:gd name="T5" fmla="*/ 17 h 17"/>
                  <a:gd name="T6" fmla="*/ 0 w 50"/>
                  <a:gd name="T7" fmla="*/ 17 h 17"/>
                  <a:gd name="T8" fmla="*/ 0 w 50"/>
                  <a:gd name="T9" fmla="*/ 0 h 17"/>
                  <a:gd name="T10" fmla="*/ 2 w 50"/>
                  <a:gd name="T11" fmla="*/ 0 h 17"/>
                  <a:gd name="T12" fmla="*/ 48 w 50"/>
                  <a:gd name="T13" fmla="*/ 0 h 17"/>
                  <a:gd name="T14" fmla="*/ 48 w 50"/>
                  <a:gd name="T15" fmla="*/ 17 h 17"/>
                  <a:gd name="T16" fmla="*/ 2 w 50"/>
                  <a:gd name="T17" fmla="*/ 17 h 17"/>
                  <a:gd name="T18" fmla="*/ 2 w 5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17">
                    <a:moveTo>
                      <a:pt x="0" y="0"/>
                    </a:moveTo>
                    <a:lnTo>
                      <a:pt x="50" y="0"/>
                    </a:lnTo>
                    <a:lnTo>
                      <a:pt x="5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48" y="0"/>
                    </a:lnTo>
                    <a:lnTo>
                      <a:pt x="48" y="17"/>
                    </a:lnTo>
                    <a:lnTo>
                      <a:pt x="2" y="17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43" name="Freeform 306">
                <a:extLst>
                  <a:ext uri="{FF2B5EF4-FFF2-40B4-BE49-F238E27FC236}">
                    <a16:creationId xmlns:a16="http://schemas.microsoft.com/office/drawing/2014/main" id="{3AAF5646-5CE8-45F3-88A1-D5C467A01A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4" cy="9"/>
              </a:xfrm>
              <a:custGeom>
                <a:avLst/>
                <a:gdLst>
                  <a:gd name="T0" fmla="*/ 0 w 46"/>
                  <a:gd name="T1" fmla="*/ 0 h 17"/>
                  <a:gd name="T2" fmla="*/ 46 w 46"/>
                  <a:gd name="T3" fmla="*/ 0 h 17"/>
                  <a:gd name="T4" fmla="*/ 46 w 46"/>
                  <a:gd name="T5" fmla="*/ 17 h 17"/>
                  <a:gd name="T6" fmla="*/ 0 w 46"/>
                  <a:gd name="T7" fmla="*/ 17 h 17"/>
                  <a:gd name="T8" fmla="*/ 0 w 46"/>
                  <a:gd name="T9" fmla="*/ 0 h 17"/>
                  <a:gd name="T10" fmla="*/ 4 w 46"/>
                  <a:gd name="T11" fmla="*/ 0 h 17"/>
                  <a:gd name="T12" fmla="*/ 42 w 46"/>
                  <a:gd name="T13" fmla="*/ 0 h 17"/>
                  <a:gd name="T14" fmla="*/ 42 w 46"/>
                  <a:gd name="T15" fmla="*/ 17 h 17"/>
                  <a:gd name="T16" fmla="*/ 4 w 46"/>
                  <a:gd name="T17" fmla="*/ 17 h 17"/>
                  <a:gd name="T18" fmla="*/ 4 w 4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17">
                    <a:moveTo>
                      <a:pt x="0" y="0"/>
                    </a:moveTo>
                    <a:lnTo>
                      <a:pt x="46" y="0"/>
                    </a:lnTo>
                    <a:lnTo>
                      <a:pt x="4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2" y="0"/>
                    </a:lnTo>
                    <a:lnTo>
                      <a:pt x="4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44" name="Freeform 307">
                <a:extLst>
                  <a:ext uri="{FF2B5EF4-FFF2-40B4-BE49-F238E27FC236}">
                    <a16:creationId xmlns:a16="http://schemas.microsoft.com/office/drawing/2014/main" id="{00FCF905-83C3-4EA5-A900-0D944957FE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8" y="1480"/>
                <a:ext cx="20" cy="9"/>
              </a:xfrm>
              <a:custGeom>
                <a:avLst/>
                <a:gdLst>
                  <a:gd name="T0" fmla="*/ 0 w 38"/>
                  <a:gd name="T1" fmla="*/ 0 h 17"/>
                  <a:gd name="T2" fmla="*/ 38 w 38"/>
                  <a:gd name="T3" fmla="*/ 0 h 17"/>
                  <a:gd name="T4" fmla="*/ 38 w 38"/>
                  <a:gd name="T5" fmla="*/ 17 h 17"/>
                  <a:gd name="T6" fmla="*/ 0 w 38"/>
                  <a:gd name="T7" fmla="*/ 17 h 17"/>
                  <a:gd name="T8" fmla="*/ 0 w 38"/>
                  <a:gd name="T9" fmla="*/ 0 h 17"/>
                  <a:gd name="T10" fmla="*/ 4 w 38"/>
                  <a:gd name="T11" fmla="*/ 0 h 17"/>
                  <a:gd name="T12" fmla="*/ 34 w 38"/>
                  <a:gd name="T13" fmla="*/ 0 h 17"/>
                  <a:gd name="T14" fmla="*/ 34 w 38"/>
                  <a:gd name="T15" fmla="*/ 17 h 17"/>
                  <a:gd name="T16" fmla="*/ 4 w 38"/>
                  <a:gd name="T17" fmla="*/ 17 h 17"/>
                  <a:gd name="T18" fmla="*/ 4 w 3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17">
                    <a:moveTo>
                      <a:pt x="0" y="0"/>
                    </a:moveTo>
                    <a:lnTo>
                      <a:pt x="38" y="0"/>
                    </a:lnTo>
                    <a:lnTo>
                      <a:pt x="3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34" y="0"/>
                    </a:lnTo>
                    <a:lnTo>
                      <a:pt x="3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3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45" name="Freeform 308">
                <a:extLst>
                  <a:ext uri="{FF2B5EF4-FFF2-40B4-BE49-F238E27FC236}">
                    <a16:creationId xmlns:a16="http://schemas.microsoft.com/office/drawing/2014/main" id="{E1354ECF-55D5-4A71-9F7C-3618787D96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0" y="1480"/>
                <a:ext cx="16" cy="9"/>
              </a:xfrm>
              <a:custGeom>
                <a:avLst/>
                <a:gdLst>
                  <a:gd name="T0" fmla="*/ 0 w 30"/>
                  <a:gd name="T1" fmla="*/ 0 h 17"/>
                  <a:gd name="T2" fmla="*/ 30 w 30"/>
                  <a:gd name="T3" fmla="*/ 0 h 17"/>
                  <a:gd name="T4" fmla="*/ 30 w 30"/>
                  <a:gd name="T5" fmla="*/ 17 h 17"/>
                  <a:gd name="T6" fmla="*/ 0 w 30"/>
                  <a:gd name="T7" fmla="*/ 17 h 17"/>
                  <a:gd name="T8" fmla="*/ 0 w 30"/>
                  <a:gd name="T9" fmla="*/ 0 h 17"/>
                  <a:gd name="T10" fmla="*/ 4 w 30"/>
                  <a:gd name="T11" fmla="*/ 0 h 17"/>
                  <a:gd name="T12" fmla="*/ 27 w 30"/>
                  <a:gd name="T13" fmla="*/ 0 h 17"/>
                  <a:gd name="T14" fmla="*/ 27 w 30"/>
                  <a:gd name="T15" fmla="*/ 17 h 17"/>
                  <a:gd name="T16" fmla="*/ 4 w 30"/>
                  <a:gd name="T17" fmla="*/ 17 h 17"/>
                  <a:gd name="T18" fmla="*/ 4 w 3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17">
                    <a:moveTo>
                      <a:pt x="0" y="0"/>
                    </a:moveTo>
                    <a:lnTo>
                      <a:pt x="30" y="0"/>
                    </a:lnTo>
                    <a:lnTo>
                      <a:pt x="3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27" y="0"/>
                    </a:lnTo>
                    <a:lnTo>
                      <a:pt x="27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46" name="Freeform 309">
                <a:extLst>
                  <a:ext uri="{FF2B5EF4-FFF2-40B4-BE49-F238E27FC236}">
                    <a16:creationId xmlns:a16="http://schemas.microsoft.com/office/drawing/2014/main" id="{000FE7FF-596B-46AD-844A-EC312759D7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2" y="1480"/>
                <a:ext cx="12" cy="9"/>
              </a:xfrm>
              <a:custGeom>
                <a:avLst/>
                <a:gdLst>
                  <a:gd name="T0" fmla="*/ 0 w 23"/>
                  <a:gd name="T1" fmla="*/ 0 h 17"/>
                  <a:gd name="T2" fmla="*/ 23 w 23"/>
                  <a:gd name="T3" fmla="*/ 0 h 17"/>
                  <a:gd name="T4" fmla="*/ 23 w 23"/>
                  <a:gd name="T5" fmla="*/ 17 h 17"/>
                  <a:gd name="T6" fmla="*/ 0 w 23"/>
                  <a:gd name="T7" fmla="*/ 17 h 17"/>
                  <a:gd name="T8" fmla="*/ 0 w 23"/>
                  <a:gd name="T9" fmla="*/ 0 h 17"/>
                  <a:gd name="T10" fmla="*/ 3 w 23"/>
                  <a:gd name="T11" fmla="*/ 0 h 17"/>
                  <a:gd name="T12" fmla="*/ 19 w 23"/>
                  <a:gd name="T13" fmla="*/ 0 h 17"/>
                  <a:gd name="T14" fmla="*/ 19 w 23"/>
                  <a:gd name="T15" fmla="*/ 17 h 17"/>
                  <a:gd name="T16" fmla="*/ 3 w 23"/>
                  <a:gd name="T17" fmla="*/ 17 h 17"/>
                  <a:gd name="T18" fmla="*/ 3 w 23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7">
                    <a:moveTo>
                      <a:pt x="0" y="0"/>
                    </a:moveTo>
                    <a:lnTo>
                      <a:pt x="23" y="0"/>
                    </a:lnTo>
                    <a:lnTo>
                      <a:pt x="23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3" y="0"/>
                    </a:moveTo>
                    <a:lnTo>
                      <a:pt x="19" y="0"/>
                    </a:lnTo>
                    <a:lnTo>
                      <a:pt x="19" y="17"/>
                    </a:lnTo>
                    <a:lnTo>
                      <a:pt x="3" y="17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47" name="Freeform 310">
                <a:extLst>
                  <a:ext uri="{FF2B5EF4-FFF2-40B4-BE49-F238E27FC236}">
                    <a16:creationId xmlns:a16="http://schemas.microsoft.com/office/drawing/2014/main" id="{C2E116D7-02E1-4E52-AB4D-92ADA2B3C5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4" y="1480"/>
                <a:ext cx="8" cy="9"/>
              </a:xfrm>
              <a:custGeom>
                <a:avLst/>
                <a:gdLst>
                  <a:gd name="T0" fmla="*/ 0 w 16"/>
                  <a:gd name="T1" fmla="*/ 0 h 17"/>
                  <a:gd name="T2" fmla="*/ 16 w 16"/>
                  <a:gd name="T3" fmla="*/ 0 h 17"/>
                  <a:gd name="T4" fmla="*/ 16 w 16"/>
                  <a:gd name="T5" fmla="*/ 17 h 17"/>
                  <a:gd name="T6" fmla="*/ 0 w 16"/>
                  <a:gd name="T7" fmla="*/ 17 h 17"/>
                  <a:gd name="T8" fmla="*/ 0 w 16"/>
                  <a:gd name="T9" fmla="*/ 0 h 17"/>
                  <a:gd name="T10" fmla="*/ 4 w 16"/>
                  <a:gd name="T11" fmla="*/ 0 h 17"/>
                  <a:gd name="T12" fmla="*/ 12 w 16"/>
                  <a:gd name="T13" fmla="*/ 0 h 17"/>
                  <a:gd name="T14" fmla="*/ 12 w 16"/>
                  <a:gd name="T15" fmla="*/ 17 h 17"/>
                  <a:gd name="T16" fmla="*/ 4 w 16"/>
                  <a:gd name="T17" fmla="*/ 17 h 17"/>
                  <a:gd name="T18" fmla="*/ 4 w 1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7">
                    <a:moveTo>
                      <a:pt x="0" y="0"/>
                    </a:moveTo>
                    <a:lnTo>
                      <a:pt x="16" y="0"/>
                    </a:lnTo>
                    <a:lnTo>
                      <a:pt x="1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12" y="0"/>
                    </a:lnTo>
                    <a:lnTo>
                      <a:pt x="1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8B8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48" name="Freeform 311">
                <a:extLst>
                  <a:ext uri="{FF2B5EF4-FFF2-40B4-BE49-F238E27FC236}">
                    <a16:creationId xmlns:a16="http://schemas.microsoft.com/office/drawing/2014/main" id="{1AEAD362-96ED-4CFE-B537-E7EA3AC381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6" y="1480"/>
                <a:ext cx="4" cy="9"/>
              </a:xfrm>
              <a:custGeom>
                <a:avLst/>
                <a:gdLst>
                  <a:gd name="T0" fmla="*/ 0 w 8"/>
                  <a:gd name="T1" fmla="*/ 0 h 17"/>
                  <a:gd name="T2" fmla="*/ 8 w 8"/>
                  <a:gd name="T3" fmla="*/ 0 h 17"/>
                  <a:gd name="T4" fmla="*/ 8 w 8"/>
                  <a:gd name="T5" fmla="*/ 17 h 17"/>
                  <a:gd name="T6" fmla="*/ 0 w 8"/>
                  <a:gd name="T7" fmla="*/ 17 h 17"/>
                  <a:gd name="T8" fmla="*/ 0 w 8"/>
                  <a:gd name="T9" fmla="*/ 0 h 17"/>
                  <a:gd name="T10" fmla="*/ 4 w 8"/>
                  <a:gd name="T11" fmla="*/ 0 h 17"/>
                  <a:gd name="T12" fmla="*/ 4 w 8"/>
                  <a:gd name="T13" fmla="*/ 0 h 17"/>
                  <a:gd name="T14" fmla="*/ 4 w 8"/>
                  <a:gd name="T15" fmla="*/ 17 h 17"/>
                  <a:gd name="T16" fmla="*/ 4 w 8"/>
                  <a:gd name="T17" fmla="*/ 17 h 17"/>
                  <a:gd name="T18" fmla="*/ 4 w 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7">
                    <a:moveTo>
                      <a:pt x="0" y="0"/>
                    </a:moveTo>
                    <a:lnTo>
                      <a:pt x="8" y="0"/>
                    </a:lnTo>
                    <a:lnTo>
                      <a:pt x="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" y="0"/>
                    </a:lnTo>
                    <a:lnTo>
                      <a:pt x="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49" name="Freeform 312">
                <a:extLst>
                  <a:ext uri="{FF2B5EF4-FFF2-40B4-BE49-F238E27FC236}">
                    <a16:creationId xmlns:a16="http://schemas.microsoft.com/office/drawing/2014/main" id="{F05D0D7E-F439-413F-ACD4-3555692880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2"/>
                <a:ext cx="15" cy="14"/>
              </a:xfrm>
              <a:custGeom>
                <a:avLst/>
                <a:gdLst>
                  <a:gd name="T0" fmla="*/ 0 w 31"/>
                  <a:gd name="T1" fmla="*/ 15 h 28"/>
                  <a:gd name="T2" fmla="*/ 16 w 31"/>
                  <a:gd name="T3" fmla="*/ 0 h 28"/>
                  <a:gd name="T4" fmla="*/ 31 w 31"/>
                  <a:gd name="T5" fmla="*/ 15 h 28"/>
                  <a:gd name="T6" fmla="*/ 16 w 31"/>
                  <a:gd name="T7" fmla="*/ 28 h 28"/>
                  <a:gd name="T8" fmla="*/ 0 w 31"/>
                  <a:gd name="T9" fmla="*/ 15 h 28"/>
                  <a:gd name="T10" fmla="*/ 0 w 31"/>
                  <a:gd name="T11" fmla="*/ 15 h 28"/>
                  <a:gd name="T12" fmla="*/ 12 w 31"/>
                  <a:gd name="T13" fmla="*/ 1 h 28"/>
                  <a:gd name="T14" fmla="*/ 25 w 31"/>
                  <a:gd name="T15" fmla="*/ 15 h 28"/>
                  <a:gd name="T16" fmla="*/ 12 w 31"/>
                  <a:gd name="T17" fmla="*/ 26 h 28"/>
                  <a:gd name="T18" fmla="*/ 0 w 31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8">
                    <a:moveTo>
                      <a:pt x="0" y="15"/>
                    </a:moveTo>
                    <a:lnTo>
                      <a:pt x="16" y="0"/>
                    </a:lnTo>
                    <a:lnTo>
                      <a:pt x="31" y="15"/>
                    </a:lnTo>
                    <a:lnTo>
                      <a:pt x="16" y="28"/>
                    </a:lnTo>
                    <a:lnTo>
                      <a:pt x="0" y="15"/>
                    </a:lnTo>
                    <a:close/>
                    <a:moveTo>
                      <a:pt x="0" y="15"/>
                    </a:moveTo>
                    <a:lnTo>
                      <a:pt x="12" y="1"/>
                    </a:lnTo>
                    <a:lnTo>
                      <a:pt x="25" y="15"/>
                    </a:lnTo>
                    <a:lnTo>
                      <a:pt x="12" y="26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50" name="Freeform 313">
                <a:extLst>
                  <a:ext uri="{FF2B5EF4-FFF2-40B4-BE49-F238E27FC236}">
                    <a16:creationId xmlns:a16="http://schemas.microsoft.com/office/drawing/2014/main" id="{06EFBAB8-D97F-4832-8B48-1C985796ED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3"/>
                <a:ext cx="13" cy="12"/>
              </a:xfrm>
              <a:custGeom>
                <a:avLst/>
                <a:gdLst>
                  <a:gd name="T0" fmla="*/ 0 w 25"/>
                  <a:gd name="T1" fmla="*/ 14 h 25"/>
                  <a:gd name="T2" fmla="*/ 12 w 25"/>
                  <a:gd name="T3" fmla="*/ 0 h 25"/>
                  <a:gd name="T4" fmla="*/ 25 w 25"/>
                  <a:gd name="T5" fmla="*/ 14 h 25"/>
                  <a:gd name="T6" fmla="*/ 12 w 25"/>
                  <a:gd name="T7" fmla="*/ 25 h 25"/>
                  <a:gd name="T8" fmla="*/ 0 w 25"/>
                  <a:gd name="T9" fmla="*/ 14 h 25"/>
                  <a:gd name="T10" fmla="*/ 0 w 25"/>
                  <a:gd name="T11" fmla="*/ 14 h 25"/>
                  <a:gd name="T12" fmla="*/ 10 w 25"/>
                  <a:gd name="T13" fmla="*/ 4 h 25"/>
                  <a:gd name="T14" fmla="*/ 19 w 25"/>
                  <a:gd name="T15" fmla="*/ 14 h 25"/>
                  <a:gd name="T16" fmla="*/ 10 w 25"/>
                  <a:gd name="T17" fmla="*/ 22 h 25"/>
                  <a:gd name="T18" fmla="*/ 0 w 25"/>
                  <a:gd name="T19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25">
                    <a:moveTo>
                      <a:pt x="0" y="14"/>
                    </a:moveTo>
                    <a:lnTo>
                      <a:pt x="12" y="0"/>
                    </a:lnTo>
                    <a:lnTo>
                      <a:pt x="25" y="14"/>
                    </a:lnTo>
                    <a:lnTo>
                      <a:pt x="12" y="25"/>
                    </a:lnTo>
                    <a:lnTo>
                      <a:pt x="0" y="14"/>
                    </a:lnTo>
                    <a:close/>
                    <a:moveTo>
                      <a:pt x="0" y="14"/>
                    </a:moveTo>
                    <a:lnTo>
                      <a:pt x="10" y="4"/>
                    </a:lnTo>
                    <a:lnTo>
                      <a:pt x="19" y="14"/>
                    </a:lnTo>
                    <a:lnTo>
                      <a:pt x="10" y="2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51" name="Freeform 314">
                <a:extLst>
                  <a:ext uri="{FF2B5EF4-FFF2-40B4-BE49-F238E27FC236}">
                    <a16:creationId xmlns:a16="http://schemas.microsoft.com/office/drawing/2014/main" id="{36B52C1C-2E89-4519-9C5C-C26291426F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5"/>
                <a:ext cx="10" cy="8"/>
              </a:xfrm>
              <a:custGeom>
                <a:avLst/>
                <a:gdLst>
                  <a:gd name="T0" fmla="*/ 0 w 19"/>
                  <a:gd name="T1" fmla="*/ 10 h 18"/>
                  <a:gd name="T2" fmla="*/ 10 w 19"/>
                  <a:gd name="T3" fmla="*/ 0 h 18"/>
                  <a:gd name="T4" fmla="*/ 19 w 19"/>
                  <a:gd name="T5" fmla="*/ 10 h 18"/>
                  <a:gd name="T6" fmla="*/ 10 w 19"/>
                  <a:gd name="T7" fmla="*/ 18 h 18"/>
                  <a:gd name="T8" fmla="*/ 0 w 19"/>
                  <a:gd name="T9" fmla="*/ 10 h 18"/>
                  <a:gd name="T10" fmla="*/ 0 w 19"/>
                  <a:gd name="T11" fmla="*/ 10 h 18"/>
                  <a:gd name="T12" fmla="*/ 6 w 19"/>
                  <a:gd name="T13" fmla="*/ 2 h 18"/>
                  <a:gd name="T14" fmla="*/ 12 w 19"/>
                  <a:gd name="T15" fmla="*/ 10 h 18"/>
                  <a:gd name="T16" fmla="*/ 6 w 19"/>
                  <a:gd name="T17" fmla="*/ 16 h 18"/>
                  <a:gd name="T18" fmla="*/ 0 w 19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8">
                    <a:moveTo>
                      <a:pt x="0" y="10"/>
                    </a:moveTo>
                    <a:lnTo>
                      <a:pt x="10" y="0"/>
                    </a:lnTo>
                    <a:lnTo>
                      <a:pt x="19" y="10"/>
                    </a:lnTo>
                    <a:lnTo>
                      <a:pt x="10" y="18"/>
                    </a:lnTo>
                    <a:lnTo>
                      <a:pt x="0" y="10"/>
                    </a:lnTo>
                    <a:close/>
                    <a:moveTo>
                      <a:pt x="0" y="10"/>
                    </a:moveTo>
                    <a:lnTo>
                      <a:pt x="6" y="2"/>
                    </a:lnTo>
                    <a:lnTo>
                      <a:pt x="12" y="10"/>
                    </a:lnTo>
                    <a:lnTo>
                      <a:pt x="6" y="16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52" name="Freeform 315">
                <a:extLst>
                  <a:ext uri="{FF2B5EF4-FFF2-40B4-BE49-F238E27FC236}">
                    <a16:creationId xmlns:a16="http://schemas.microsoft.com/office/drawing/2014/main" id="{8A761D01-B38E-4690-ABE9-FBF683F089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6"/>
                <a:ext cx="6" cy="6"/>
              </a:xfrm>
              <a:custGeom>
                <a:avLst/>
                <a:gdLst>
                  <a:gd name="T0" fmla="*/ 0 w 12"/>
                  <a:gd name="T1" fmla="*/ 8 h 14"/>
                  <a:gd name="T2" fmla="*/ 6 w 12"/>
                  <a:gd name="T3" fmla="*/ 0 h 14"/>
                  <a:gd name="T4" fmla="*/ 12 w 12"/>
                  <a:gd name="T5" fmla="*/ 8 h 14"/>
                  <a:gd name="T6" fmla="*/ 6 w 12"/>
                  <a:gd name="T7" fmla="*/ 14 h 14"/>
                  <a:gd name="T8" fmla="*/ 0 w 12"/>
                  <a:gd name="T9" fmla="*/ 8 h 14"/>
                  <a:gd name="T10" fmla="*/ 0 w 12"/>
                  <a:gd name="T11" fmla="*/ 8 h 14"/>
                  <a:gd name="T12" fmla="*/ 4 w 12"/>
                  <a:gd name="T13" fmla="*/ 4 h 14"/>
                  <a:gd name="T14" fmla="*/ 6 w 12"/>
                  <a:gd name="T15" fmla="*/ 8 h 14"/>
                  <a:gd name="T16" fmla="*/ 4 w 12"/>
                  <a:gd name="T17" fmla="*/ 10 h 14"/>
                  <a:gd name="T18" fmla="*/ 0 w 12"/>
                  <a:gd name="T1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4">
                    <a:moveTo>
                      <a:pt x="0" y="8"/>
                    </a:moveTo>
                    <a:lnTo>
                      <a:pt x="6" y="0"/>
                    </a:lnTo>
                    <a:lnTo>
                      <a:pt x="12" y="8"/>
                    </a:lnTo>
                    <a:lnTo>
                      <a:pt x="6" y="14"/>
                    </a:lnTo>
                    <a:lnTo>
                      <a:pt x="0" y="8"/>
                    </a:lnTo>
                    <a:close/>
                    <a:moveTo>
                      <a:pt x="0" y="8"/>
                    </a:moveTo>
                    <a:lnTo>
                      <a:pt x="4" y="4"/>
                    </a:lnTo>
                    <a:lnTo>
                      <a:pt x="6" y="8"/>
                    </a:lnTo>
                    <a:lnTo>
                      <a:pt x="4" y="1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53" name="Freeform 316">
                <a:extLst>
                  <a:ext uri="{FF2B5EF4-FFF2-40B4-BE49-F238E27FC236}">
                    <a16:creationId xmlns:a16="http://schemas.microsoft.com/office/drawing/2014/main" id="{8F2DE689-F972-40AC-83E8-4562E47651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4 w 6"/>
                  <a:gd name="T3" fmla="*/ 0 h 6"/>
                  <a:gd name="T4" fmla="*/ 6 w 6"/>
                  <a:gd name="T5" fmla="*/ 4 h 6"/>
                  <a:gd name="T6" fmla="*/ 4 w 6"/>
                  <a:gd name="T7" fmla="*/ 6 h 6"/>
                  <a:gd name="T8" fmla="*/ 0 w 6"/>
                  <a:gd name="T9" fmla="*/ 4 h 6"/>
                  <a:gd name="T10" fmla="*/ 0 w 6"/>
                  <a:gd name="T11" fmla="*/ 4 h 6"/>
                  <a:gd name="T12" fmla="*/ 0 w 6"/>
                  <a:gd name="T13" fmla="*/ 4 h 6"/>
                  <a:gd name="T14" fmla="*/ 0 w 6"/>
                  <a:gd name="T15" fmla="*/ 4 h 6"/>
                  <a:gd name="T16" fmla="*/ 0 w 6"/>
                  <a:gd name="T17" fmla="*/ 4 h 6"/>
                  <a:gd name="T18" fmla="*/ 0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4" y="0"/>
                    </a:lnTo>
                    <a:lnTo>
                      <a:pt x="6" y="4"/>
                    </a:lnTo>
                    <a:lnTo>
                      <a:pt x="4" y="6"/>
                    </a:lnTo>
                    <a:lnTo>
                      <a:pt x="0" y="4"/>
                    </a:lnTo>
                    <a:close/>
                    <a:moveTo>
                      <a:pt x="0" y="4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54" name="Freeform 317">
                <a:extLst>
                  <a:ext uri="{FF2B5EF4-FFF2-40B4-BE49-F238E27FC236}">
                    <a16:creationId xmlns:a16="http://schemas.microsoft.com/office/drawing/2014/main" id="{E2645206-11D6-4FE1-A358-6CB0C46648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9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55" name="Freeform 318">
                <a:extLst>
                  <a:ext uri="{FF2B5EF4-FFF2-40B4-BE49-F238E27FC236}">
                    <a16:creationId xmlns:a16="http://schemas.microsoft.com/office/drawing/2014/main" id="{231EF194-CAF0-4619-84F9-53B9A16EA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4 w 7"/>
                  <a:gd name="T1" fmla="*/ 6 h 6"/>
                  <a:gd name="T2" fmla="*/ 7 w 7"/>
                  <a:gd name="T3" fmla="*/ 4 h 6"/>
                  <a:gd name="T4" fmla="*/ 4 w 7"/>
                  <a:gd name="T5" fmla="*/ 0 h 6"/>
                  <a:gd name="T6" fmla="*/ 0 w 7"/>
                  <a:gd name="T7" fmla="*/ 4 h 6"/>
                  <a:gd name="T8" fmla="*/ 4 w 7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4" y="6"/>
                    </a:moveTo>
                    <a:lnTo>
                      <a:pt x="7" y="4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4" y="6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56" name="Freeform 319">
                <a:extLst>
                  <a:ext uri="{FF2B5EF4-FFF2-40B4-BE49-F238E27FC236}">
                    <a16:creationId xmlns:a16="http://schemas.microsoft.com/office/drawing/2014/main" id="{5692EFC9-434B-4C11-9768-FD2EF3C59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2 w 4"/>
                  <a:gd name="T1" fmla="*/ 3 h 3"/>
                  <a:gd name="T2" fmla="*/ 4 w 4"/>
                  <a:gd name="T3" fmla="*/ 2 h 3"/>
                  <a:gd name="T4" fmla="*/ 2 w 4"/>
                  <a:gd name="T5" fmla="*/ 0 h 3"/>
                  <a:gd name="T6" fmla="*/ 0 w 4"/>
                  <a:gd name="T7" fmla="*/ 2 h 3"/>
                  <a:gd name="T8" fmla="*/ 2 w 4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2" y="3"/>
                    </a:moveTo>
                    <a:lnTo>
                      <a:pt x="4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3"/>
                    </a:lnTo>
                  </a:path>
                </a:pathLst>
              </a:custGeom>
              <a:noFill/>
              <a:ln w="3175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57" name="Freeform 320">
                <a:extLst>
                  <a:ext uri="{FF2B5EF4-FFF2-40B4-BE49-F238E27FC236}">
                    <a16:creationId xmlns:a16="http://schemas.microsoft.com/office/drawing/2014/main" id="{E32F1D12-E902-4C27-86DC-EE13AAB47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1" y="1104"/>
                <a:ext cx="52" cy="314"/>
              </a:xfrm>
              <a:custGeom>
                <a:avLst/>
                <a:gdLst>
                  <a:gd name="T0" fmla="*/ 0 w 106"/>
                  <a:gd name="T1" fmla="*/ 627 h 627"/>
                  <a:gd name="T2" fmla="*/ 81 w 106"/>
                  <a:gd name="T3" fmla="*/ 548 h 627"/>
                  <a:gd name="T4" fmla="*/ 81 w 106"/>
                  <a:gd name="T5" fmla="*/ 400 h 627"/>
                  <a:gd name="T6" fmla="*/ 106 w 106"/>
                  <a:gd name="T7" fmla="*/ 321 h 627"/>
                  <a:gd name="T8" fmla="*/ 106 w 106"/>
                  <a:gd name="T9" fmla="*/ 0 h 627"/>
                  <a:gd name="T10" fmla="*/ 0 w 106"/>
                  <a:gd name="T11" fmla="*/ 108 h 627"/>
                  <a:gd name="T12" fmla="*/ 0 w 106"/>
                  <a:gd name="T13" fmla="*/ 627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627">
                    <a:moveTo>
                      <a:pt x="0" y="627"/>
                    </a:moveTo>
                    <a:lnTo>
                      <a:pt x="81" y="548"/>
                    </a:lnTo>
                    <a:lnTo>
                      <a:pt x="81" y="400"/>
                    </a:lnTo>
                    <a:lnTo>
                      <a:pt x="106" y="321"/>
                    </a:lnTo>
                    <a:lnTo>
                      <a:pt x="106" y="0"/>
                    </a:lnTo>
                    <a:lnTo>
                      <a:pt x="0" y="108"/>
                    </a:lnTo>
                    <a:lnTo>
                      <a:pt x="0" y="627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58" name="Freeform 321">
                <a:extLst>
                  <a:ext uri="{FF2B5EF4-FFF2-40B4-BE49-F238E27FC236}">
                    <a16:creationId xmlns:a16="http://schemas.microsoft.com/office/drawing/2014/main" id="{138F88CB-119E-47DC-A957-9B9C9E6F78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0" y="1104"/>
                <a:ext cx="373" cy="54"/>
              </a:xfrm>
              <a:custGeom>
                <a:avLst/>
                <a:gdLst>
                  <a:gd name="T0" fmla="*/ 746 w 746"/>
                  <a:gd name="T1" fmla="*/ 0 h 108"/>
                  <a:gd name="T2" fmla="*/ 105 w 746"/>
                  <a:gd name="T3" fmla="*/ 0 h 108"/>
                  <a:gd name="T4" fmla="*/ 0 w 746"/>
                  <a:gd name="T5" fmla="*/ 108 h 108"/>
                  <a:gd name="T6" fmla="*/ 640 w 746"/>
                  <a:gd name="T7" fmla="*/ 108 h 108"/>
                  <a:gd name="T8" fmla="*/ 746 w 746"/>
                  <a:gd name="T9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6" h="108">
                    <a:moveTo>
                      <a:pt x="746" y="0"/>
                    </a:moveTo>
                    <a:lnTo>
                      <a:pt x="105" y="0"/>
                    </a:lnTo>
                    <a:lnTo>
                      <a:pt x="0" y="108"/>
                    </a:lnTo>
                    <a:lnTo>
                      <a:pt x="640" y="108"/>
                    </a:lnTo>
                    <a:lnTo>
                      <a:pt x="746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59" name="Rectangle 322">
                <a:extLst>
                  <a:ext uri="{FF2B5EF4-FFF2-40B4-BE49-F238E27FC236}">
                    <a16:creationId xmlns:a16="http://schemas.microsoft.com/office/drawing/2014/main" id="{B2C349AF-4EFC-4747-8800-B01AEB490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" y="1158"/>
                <a:ext cx="321" cy="260"/>
              </a:xfrm>
              <a:prstGeom prst="rect">
                <a:avLst/>
              </a:prstGeom>
              <a:solidFill>
                <a:srgbClr val="C0C0C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60" name="Rectangle 323">
                <a:extLst>
                  <a:ext uri="{FF2B5EF4-FFF2-40B4-BE49-F238E27FC236}">
                    <a16:creationId xmlns:a16="http://schemas.microsoft.com/office/drawing/2014/main" id="{0AAA97F8-024C-4BB0-82C8-1E07162A3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9" y="1385"/>
                <a:ext cx="15" cy="9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61" name="Freeform 324">
                <a:extLst>
                  <a:ext uri="{FF2B5EF4-FFF2-40B4-BE49-F238E27FC236}">
                    <a16:creationId xmlns:a16="http://schemas.microsoft.com/office/drawing/2014/main" id="{20403A0D-3115-4E22-83C6-3975553448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4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62" name="Freeform 325">
                <a:extLst>
                  <a:ext uri="{FF2B5EF4-FFF2-40B4-BE49-F238E27FC236}">
                    <a16:creationId xmlns:a16="http://schemas.microsoft.com/office/drawing/2014/main" id="{8F84753A-DC07-43B9-A608-816FA35D8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8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63" name="Freeform 326">
                <a:extLst>
                  <a:ext uri="{FF2B5EF4-FFF2-40B4-BE49-F238E27FC236}">
                    <a16:creationId xmlns:a16="http://schemas.microsoft.com/office/drawing/2014/main" id="{2D1D53ED-5FB8-407D-932F-9EB93F9AE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3" y="1464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64" name="Freeform 327">
                <a:extLst>
                  <a:ext uri="{FF2B5EF4-FFF2-40B4-BE49-F238E27FC236}">
                    <a16:creationId xmlns:a16="http://schemas.microsoft.com/office/drawing/2014/main" id="{40178BB0-BDD2-4DAC-9013-346BD127D5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8" y="1464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65" name="Freeform 328">
                <a:extLst>
                  <a:ext uri="{FF2B5EF4-FFF2-40B4-BE49-F238E27FC236}">
                    <a16:creationId xmlns:a16="http://schemas.microsoft.com/office/drawing/2014/main" id="{A0782604-58CE-47C3-A22F-EE6B4C9F06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66" name="Freeform 329">
                <a:extLst>
                  <a:ext uri="{FF2B5EF4-FFF2-40B4-BE49-F238E27FC236}">
                    <a16:creationId xmlns:a16="http://schemas.microsoft.com/office/drawing/2014/main" id="{116B71AB-AA7F-4ADA-ABD2-1C0A0F7B76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67" name="Freeform 330">
                <a:extLst>
                  <a:ext uri="{FF2B5EF4-FFF2-40B4-BE49-F238E27FC236}">
                    <a16:creationId xmlns:a16="http://schemas.microsoft.com/office/drawing/2014/main" id="{7C2FAAD8-001F-460B-B3C4-28D68CDE1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5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68" name="Freeform 331">
                <a:extLst>
                  <a:ext uri="{FF2B5EF4-FFF2-40B4-BE49-F238E27FC236}">
                    <a16:creationId xmlns:a16="http://schemas.microsoft.com/office/drawing/2014/main" id="{4EB07122-CC18-4864-9251-8AFF627F0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7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69" name="Freeform 332">
                <a:extLst>
                  <a:ext uri="{FF2B5EF4-FFF2-40B4-BE49-F238E27FC236}">
                    <a16:creationId xmlns:a16="http://schemas.microsoft.com/office/drawing/2014/main" id="{BCE43EE5-4E59-4E80-AD9C-FD840FF495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2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70" name="Freeform 333">
                <a:extLst>
                  <a:ext uri="{FF2B5EF4-FFF2-40B4-BE49-F238E27FC236}">
                    <a16:creationId xmlns:a16="http://schemas.microsoft.com/office/drawing/2014/main" id="{0D679579-04A6-4C4B-A99A-700787166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6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71" name="Freeform 334">
                <a:extLst>
                  <a:ext uri="{FF2B5EF4-FFF2-40B4-BE49-F238E27FC236}">
                    <a16:creationId xmlns:a16="http://schemas.microsoft.com/office/drawing/2014/main" id="{75C6FC52-4A29-43AD-912F-D8B0CBC4C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" y="1482"/>
                <a:ext cx="6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72" name="Freeform 335">
                <a:extLst>
                  <a:ext uri="{FF2B5EF4-FFF2-40B4-BE49-F238E27FC236}">
                    <a16:creationId xmlns:a16="http://schemas.microsoft.com/office/drawing/2014/main" id="{C555AE73-832C-41BE-A63E-4D9F12E2C2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" y="1482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73" name="Freeform 336">
                <a:extLst>
                  <a:ext uri="{FF2B5EF4-FFF2-40B4-BE49-F238E27FC236}">
                    <a16:creationId xmlns:a16="http://schemas.microsoft.com/office/drawing/2014/main" id="{DD2CD6C0-E2FC-473E-8194-925A0F30D5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482"/>
                <a:ext cx="7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74" name="Freeform 337">
                <a:extLst>
                  <a:ext uri="{FF2B5EF4-FFF2-40B4-BE49-F238E27FC236}">
                    <a16:creationId xmlns:a16="http://schemas.microsoft.com/office/drawing/2014/main" id="{08326508-BD67-4CE4-A450-DC4D86541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9" y="1482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75" name="Freeform 338">
                <a:extLst>
                  <a:ext uri="{FF2B5EF4-FFF2-40B4-BE49-F238E27FC236}">
                    <a16:creationId xmlns:a16="http://schemas.microsoft.com/office/drawing/2014/main" id="{8AAF87D0-76F6-4501-A839-D665BD8B9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4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76" name="Freeform 339">
                <a:extLst>
                  <a:ext uri="{FF2B5EF4-FFF2-40B4-BE49-F238E27FC236}">
                    <a16:creationId xmlns:a16="http://schemas.microsoft.com/office/drawing/2014/main" id="{189CCEE3-3D02-4675-9FAD-ECB94D1D6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77" name="Freeform 340">
                <a:extLst>
                  <a:ext uri="{FF2B5EF4-FFF2-40B4-BE49-F238E27FC236}">
                    <a16:creationId xmlns:a16="http://schemas.microsoft.com/office/drawing/2014/main" id="{CD25006C-1D55-410D-B20F-23E3D03CF2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6" y="1482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78" name="Freeform 341">
                <a:extLst>
                  <a:ext uri="{FF2B5EF4-FFF2-40B4-BE49-F238E27FC236}">
                    <a16:creationId xmlns:a16="http://schemas.microsoft.com/office/drawing/2014/main" id="{E61AC4B0-0142-49BA-B4FC-2DAE92AC45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1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79" name="Freeform 342">
                <a:extLst>
                  <a:ext uri="{FF2B5EF4-FFF2-40B4-BE49-F238E27FC236}">
                    <a16:creationId xmlns:a16="http://schemas.microsoft.com/office/drawing/2014/main" id="{3F3D3BFC-7ACD-408D-BC4F-A175611646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5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80" name="Freeform 343">
                <a:extLst>
                  <a:ext uri="{FF2B5EF4-FFF2-40B4-BE49-F238E27FC236}">
                    <a16:creationId xmlns:a16="http://schemas.microsoft.com/office/drawing/2014/main" id="{CE348D4F-A112-426A-B980-76E62E6BA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8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81" name="Freeform 344">
                <a:extLst>
                  <a:ext uri="{FF2B5EF4-FFF2-40B4-BE49-F238E27FC236}">
                    <a16:creationId xmlns:a16="http://schemas.microsoft.com/office/drawing/2014/main" id="{50BCA5FF-7662-47D3-9FF4-602237D0D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82" name="Freeform 345">
                <a:extLst>
                  <a:ext uri="{FF2B5EF4-FFF2-40B4-BE49-F238E27FC236}">
                    <a16:creationId xmlns:a16="http://schemas.microsoft.com/office/drawing/2014/main" id="{A1750EA7-89F6-4FC4-A15C-4E3124E15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9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83" name="Line 346">
                <a:extLst>
                  <a:ext uri="{FF2B5EF4-FFF2-40B4-BE49-F238E27FC236}">
                    <a16:creationId xmlns:a16="http://schemas.microsoft.com/office/drawing/2014/main" id="{D2CADB30-B848-4FB4-BB5B-7A99D14FDD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84" name="Line 347">
                <a:extLst>
                  <a:ext uri="{FF2B5EF4-FFF2-40B4-BE49-F238E27FC236}">
                    <a16:creationId xmlns:a16="http://schemas.microsoft.com/office/drawing/2014/main" id="{102FE105-9DA8-4D58-8BD1-7304F69DC8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1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85" name="Line 348">
                <a:extLst>
                  <a:ext uri="{FF2B5EF4-FFF2-40B4-BE49-F238E27FC236}">
                    <a16:creationId xmlns:a16="http://schemas.microsoft.com/office/drawing/2014/main" id="{6F25AC2B-58D7-493D-983D-5A5180097B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0" y="1402"/>
                <a:ext cx="32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86" name="Freeform 349">
                <a:extLst>
                  <a:ext uri="{FF2B5EF4-FFF2-40B4-BE49-F238E27FC236}">
                    <a16:creationId xmlns:a16="http://schemas.microsoft.com/office/drawing/2014/main" id="{28BE3267-88A4-4D26-9414-15B09068F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104"/>
                <a:ext cx="383" cy="395"/>
              </a:xfrm>
              <a:custGeom>
                <a:avLst/>
                <a:gdLst>
                  <a:gd name="T0" fmla="*/ 0 w 767"/>
                  <a:gd name="T1" fmla="*/ 788 h 788"/>
                  <a:gd name="T2" fmla="*/ 0 w 767"/>
                  <a:gd name="T3" fmla="*/ 661 h 788"/>
                  <a:gd name="T4" fmla="*/ 30 w 767"/>
                  <a:gd name="T5" fmla="*/ 629 h 788"/>
                  <a:gd name="T6" fmla="*/ 21 w 767"/>
                  <a:gd name="T7" fmla="*/ 629 h 788"/>
                  <a:gd name="T8" fmla="*/ 21 w 767"/>
                  <a:gd name="T9" fmla="*/ 108 h 788"/>
                  <a:gd name="T10" fmla="*/ 126 w 767"/>
                  <a:gd name="T11" fmla="*/ 0 h 788"/>
                  <a:gd name="T12" fmla="*/ 767 w 767"/>
                  <a:gd name="T13" fmla="*/ 0 h 788"/>
                  <a:gd name="T14" fmla="*/ 767 w 767"/>
                  <a:gd name="T15" fmla="*/ 325 h 788"/>
                  <a:gd name="T16" fmla="*/ 740 w 767"/>
                  <a:gd name="T17" fmla="*/ 400 h 788"/>
                  <a:gd name="T18" fmla="*/ 740 w 767"/>
                  <a:gd name="T19" fmla="*/ 544 h 788"/>
                  <a:gd name="T20" fmla="*/ 713 w 767"/>
                  <a:gd name="T21" fmla="*/ 575 h 788"/>
                  <a:gd name="T22" fmla="*/ 767 w 767"/>
                  <a:gd name="T23" fmla="*/ 575 h 788"/>
                  <a:gd name="T24" fmla="*/ 767 w 767"/>
                  <a:gd name="T25" fmla="*/ 704 h 788"/>
                  <a:gd name="T26" fmla="*/ 680 w 767"/>
                  <a:gd name="T27" fmla="*/ 788 h 788"/>
                  <a:gd name="T28" fmla="*/ 0 w 767"/>
                  <a:gd name="T29" fmla="*/ 78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7" h="788">
                    <a:moveTo>
                      <a:pt x="0" y="788"/>
                    </a:moveTo>
                    <a:lnTo>
                      <a:pt x="0" y="661"/>
                    </a:lnTo>
                    <a:lnTo>
                      <a:pt x="30" y="629"/>
                    </a:lnTo>
                    <a:lnTo>
                      <a:pt x="21" y="629"/>
                    </a:lnTo>
                    <a:lnTo>
                      <a:pt x="21" y="108"/>
                    </a:lnTo>
                    <a:lnTo>
                      <a:pt x="126" y="0"/>
                    </a:lnTo>
                    <a:lnTo>
                      <a:pt x="767" y="0"/>
                    </a:lnTo>
                    <a:lnTo>
                      <a:pt x="767" y="325"/>
                    </a:lnTo>
                    <a:lnTo>
                      <a:pt x="740" y="400"/>
                    </a:lnTo>
                    <a:lnTo>
                      <a:pt x="740" y="544"/>
                    </a:lnTo>
                    <a:lnTo>
                      <a:pt x="713" y="575"/>
                    </a:lnTo>
                    <a:lnTo>
                      <a:pt x="767" y="575"/>
                    </a:lnTo>
                    <a:lnTo>
                      <a:pt x="767" y="704"/>
                    </a:lnTo>
                    <a:lnTo>
                      <a:pt x="680" y="788"/>
                    </a:lnTo>
                    <a:lnTo>
                      <a:pt x="0" y="788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87" name="Rectangle 350">
                <a:extLst>
                  <a:ext uri="{FF2B5EF4-FFF2-40B4-BE49-F238E27FC236}">
                    <a16:creationId xmlns:a16="http://schemas.microsoft.com/office/drawing/2014/main" id="{E9D03E1F-8ACC-48CD-9A3C-18BB5A076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88"/>
                <a:ext cx="244" cy="176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66275"/>
                      <a:invGamma/>
                    </a:schemeClr>
                  </a:gs>
                </a:gsLst>
                <a:path path="rect">
                  <a:fillToRect r="100000" b="100000"/>
                </a:path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294" name="Group 351">
              <a:extLst>
                <a:ext uri="{FF2B5EF4-FFF2-40B4-BE49-F238E27FC236}">
                  <a16:creationId xmlns:a16="http://schemas.microsoft.com/office/drawing/2014/main" id="{51B9CFB5-2C87-434A-85A8-5F1D1EB2CA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5" y="1984"/>
              <a:ext cx="48" cy="96"/>
              <a:chOff x="720" y="960"/>
              <a:chExt cx="192" cy="192"/>
            </a:xfrm>
          </p:grpSpPr>
          <p:sp>
            <p:nvSpPr>
              <p:cNvPr id="295" name="Line 352">
                <a:extLst>
                  <a:ext uri="{FF2B5EF4-FFF2-40B4-BE49-F238E27FC236}">
                    <a16:creationId xmlns:a16="http://schemas.microsoft.com/office/drawing/2014/main" id="{225343A9-C989-48C2-A7F3-13CE56F49A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0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96" name="Line 353">
                <a:extLst>
                  <a:ext uri="{FF2B5EF4-FFF2-40B4-BE49-F238E27FC236}">
                    <a16:creationId xmlns:a16="http://schemas.microsoft.com/office/drawing/2014/main" id="{2882FE91-1AC1-4B36-ABCD-1DAF410421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56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97" name="Line 354">
                <a:extLst>
                  <a:ext uri="{FF2B5EF4-FFF2-40B4-BE49-F238E27FC236}">
                    <a16:creationId xmlns:a16="http://schemas.microsoft.com/office/drawing/2014/main" id="{BD8BE000-11ED-4CC7-898D-C940DB13CA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08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98" name="Line 355">
                <a:extLst>
                  <a:ext uri="{FF2B5EF4-FFF2-40B4-BE49-F238E27FC236}">
                    <a16:creationId xmlns:a16="http://schemas.microsoft.com/office/drawing/2014/main" id="{CBE2EC82-142A-476A-A59F-C4397EDB96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960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99" name="Line 356">
                <a:extLst>
                  <a:ext uri="{FF2B5EF4-FFF2-40B4-BE49-F238E27FC236}">
                    <a16:creationId xmlns:a16="http://schemas.microsoft.com/office/drawing/2014/main" id="{F43E7641-1034-4C73-A069-6DA6F912D4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52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</p:grpSp>
      <p:pic>
        <p:nvPicPr>
          <p:cNvPr id="498" name="図 13">
            <a:extLst>
              <a:ext uri="{FF2B5EF4-FFF2-40B4-BE49-F238E27FC236}">
                <a16:creationId xmlns:a16="http://schemas.microsoft.com/office/drawing/2014/main" id="{99489A09-08B8-41A0-A802-D2791272AB6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657" y="5021722"/>
            <a:ext cx="245112" cy="250039"/>
          </a:xfrm>
          <a:prstGeom prst="rect">
            <a:avLst/>
          </a:prstGeom>
        </p:spPr>
      </p:pic>
      <p:sp>
        <p:nvSpPr>
          <p:cNvPr id="499" name="二等辺三角形 7172">
            <a:extLst>
              <a:ext uri="{FF2B5EF4-FFF2-40B4-BE49-F238E27FC236}">
                <a16:creationId xmlns:a16="http://schemas.microsoft.com/office/drawing/2014/main" id="{4DF76D7F-CEB6-42F1-84C2-6DB9EB6D7FA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596313" y="4993408"/>
            <a:ext cx="140216" cy="213337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 w="9525" algn="ctr">
            <a:solidFill>
              <a:srgbClr val="000000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/>
          <a:p>
            <a:pPr algn="ctr"/>
            <a:endParaRPr lang="en-SG" b="0">
              <a:latin typeface="Meiryo" panose="020B0604030504040204" pitchFamily="34" charset="-128"/>
              <a:ea typeface="Meiryo" panose="020B0604030504040204" pitchFamily="34" charset="-128"/>
              <a:cs typeface="Arial" pitchFamily="34" charset="0"/>
            </a:endParaRPr>
          </a:p>
        </p:txBody>
      </p:sp>
      <p:sp>
        <p:nvSpPr>
          <p:cNvPr id="500" name="Cube 499">
            <a:extLst>
              <a:ext uri="{FF2B5EF4-FFF2-40B4-BE49-F238E27FC236}">
                <a16:creationId xmlns:a16="http://schemas.microsoft.com/office/drawing/2014/main" id="{43B5A400-523F-42C5-BFC0-050C5C7D2A09}"/>
              </a:ext>
            </a:extLst>
          </p:cNvPr>
          <p:cNvSpPr/>
          <p:nvPr/>
        </p:nvSpPr>
        <p:spPr>
          <a:xfrm>
            <a:off x="4207436" y="4958486"/>
            <a:ext cx="284749" cy="304042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501" name="Picture 500">
            <a:extLst>
              <a:ext uri="{FF2B5EF4-FFF2-40B4-BE49-F238E27FC236}">
                <a16:creationId xmlns:a16="http://schemas.microsoft.com/office/drawing/2014/main" id="{965DC7BA-4CC3-4994-BC80-9D346517B63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137" y="5022685"/>
            <a:ext cx="143139" cy="11917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</p:pic>
      <p:grpSp>
        <p:nvGrpSpPr>
          <p:cNvPr id="502" name="Group 297">
            <a:extLst>
              <a:ext uri="{FF2B5EF4-FFF2-40B4-BE49-F238E27FC236}">
                <a16:creationId xmlns:a16="http://schemas.microsoft.com/office/drawing/2014/main" id="{1555A2AB-1EE5-4E46-B5DF-E97DE0826E1B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4402538" y="5074089"/>
            <a:ext cx="298790" cy="528700"/>
            <a:chOff x="4239272" y="4596799"/>
            <a:chExt cx="1499664" cy="1866627"/>
          </a:xfrm>
        </p:grpSpPr>
        <p:grpSp>
          <p:nvGrpSpPr>
            <p:cNvPr id="503" name="Group 502">
              <a:extLst>
                <a:ext uri="{FF2B5EF4-FFF2-40B4-BE49-F238E27FC236}">
                  <a16:creationId xmlns:a16="http://schemas.microsoft.com/office/drawing/2014/main" id="{7309791C-755E-4882-8113-651D0C87610E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506" name="Flowchart: Stored Data 505">
                <a:extLst>
                  <a:ext uri="{FF2B5EF4-FFF2-40B4-BE49-F238E27FC236}">
                    <a16:creationId xmlns:a16="http://schemas.microsoft.com/office/drawing/2014/main" id="{58569977-804A-4C73-9552-1F13671C4560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07" name="Flowchart: Stored Data 506">
                <a:extLst>
                  <a:ext uri="{FF2B5EF4-FFF2-40B4-BE49-F238E27FC236}">
                    <a16:creationId xmlns:a16="http://schemas.microsoft.com/office/drawing/2014/main" id="{AADABF00-42D0-4004-98BA-62695681AB99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Arial" pitchFamily="34" charset="0"/>
                </a:endParaRPr>
              </a:p>
            </p:txBody>
          </p:sp>
          <p:sp>
            <p:nvSpPr>
              <p:cNvPr id="508" name="Flowchart: Stored Data 507">
                <a:extLst>
                  <a:ext uri="{FF2B5EF4-FFF2-40B4-BE49-F238E27FC236}">
                    <a16:creationId xmlns:a16="http://schemas.microsoft.com/office/drawing/2014/main" id="{AFDD2E90-BB32-477B-85A1-0B1898B934F2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09" name="Flowchart: Stored Data 508">
                <a:extLst>
                  <a:ext uri="{FF2B5EF4-FFF2-40B4-BE49-F238E27FC236}">
                    <a16:creationId xmlns:a16="http://schemas.microsoft.com/office/drawing/2014/main" id="{33B0D72B-D7FD-4EB3-B5BD-C89B3A85E80F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10" name="Oval 509">
                <a:extLst>
                  <a:ext uri="{FF2B5EF4-FFF2-40B4-BE49-F238E27FC236}">
                    <a16:creationId xmlns:a16="http://schemas.microsoft.com/office/drawing/2014/main" id="{FF20A04F-390A-4115-B15C-C26EF4FD566A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11" name="Oval 510">
                <a:extLst>
                  <a:ext uri="{FF2B5EF4-FFF2-40B4-BE49-F238E27FC236}">
                    <a16:creationId xmlns:a16="http://schemas.microsoft.com/office/drawing/2014/main" id="{0FC893B5-74C9-496E-8788-2F9153C30B16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512" name="Picture 2">
                <a:extLst>
                  <a:ext uri="{FF2B5EF4-FFF2-40B4-BE49-F238E27FC236}">
                    <a16:creationId xmlns:a16="http://schemas.microsoft.com/office/drawing/2014/main" id="{297D3E80-1A22-4F75-8839-A8AF67390E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3" name="Picture 3">
                <a:extLst>
                  <a:ext uri="{FF2B5EF4-FFF2-40B4-BE49-F238E27FC236}">
                    <a16:creationId xmlns:a16="http://schemas.microsoft.com/office/drawing/2014/main" id="{BE281CF8-49F3-4992-B2C8-C35E1C788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C92A1C47-0B5C-4107-A92E-940D9A701AA0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05" name="Moon 504">
              <a:extLst>
                <a:ext uri="{FF2B5EF4-FFF2-40B4-BE49-F238E27FC236}">
                  <a16:creationId xmlns:a16="http://schemas.microsoft.com/office/drawing/2014/main" id="{BDEB952E-0F5F-434B-83A4-78EA9B0E58A9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514" name="Rounded Rectangle 842">
            <a:extLst>
              <a:ext uri="{FF2B5EF4-FFF2-40B4-BE49-F238E27FC236}">
                <a16:creationId xmlns:a16="http://schemas.microsoft.com/office/drawing/2014/main" id="{333C533D-AE84-4D44-8F3C-80BF07BEA67B}"/>
              </a:ext>
            </a:extLst>
          </p:cNvPr>
          <p:cNvSpPr/>
          <p:nvPr/>
        </p:nvSpPr>
        <p:spPr>
          <a:xfrm>
            <a:off x="4870741" y="5212879"/>
            <a:ext cx="570404" cy="23846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Shrink machine</a:t>
            </a:r>
          </a:p>
        </p:txBody>
      </p:sp>
      <p:cxnSp>
        <p:nvCxnSpPr>
          <p:cNvPr id="518" name="Straight Arrow Connector 517">
            <a:extLst>
              <a:ext uri="{FF2B5EF4-FFF2-40B4-BE49-F238E27FC236}">
                <a16:creationId xmlns:a16="http://schemas.microsoft.com/office/drawing/2014/main" id="{095E251C-2091-4C08-A401-7062F816C083}"/>
              </a:ext>
            </a:extLst>
          </p:cNvPr>
          <p:cNvCxnSpPr>
            <a:cxnSpLocks/>
          </p:cNvCxnSpPr>
          <p:nvPr/>
        </p:nvCxnSpPr>
        <p:spPr>
          <a:xfrm flipV="1">
            <a:off x="2093331" y="2588578"/>
            <a:ext cx="560438" cy="0"/>
          </a:xfrm>
          <a:prstGeom prst="straightConnector1">
            <a:avLst/>
          </a:prstGeom>
          <a:ln w="38100">
            <a:solidFill>
              <a:srgbClr val="0000C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Straight Arrow Connector 519">
            <a:extLst>
              <a:ext uri="{FF2B5EF4-FFF2-40B4-BE49-F238E27FC236}">
                <a16:creationId xmlns:a16="http://schemas.microsoft.com/office/drawing/2014/main" id="{095E251C-2091-4C08-A401-7062F816C083}"/>
              </a:ext>
            </a:extLst>
          </p:cNvPr>
          <p:cNvCxnSpPr>
            <a:cxnSpLocks/>
          </p:cNvCxnSpPr>
          <p:nvPr/>
        </p:nvCxnSpPr>
        <p:spPr>
          <a:xfrm flipH="1">
            <a:off x="1941840" y="2782415"/>
            <a:ext cx="2308" cy="501288"/>
          </a:xfrm>
          <a:prstGeom prst="straightConnector1">
            <a:avLst/>
          </a:prstGeom>
          <a:ln w="38100">
            <a:solidFill>
              <a:srgbClr val="0000C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1" name="Straight Arrow Connector 520">
            <a:extLst>
              <a:ext uri="{FF2B5EF4-FFF2-40B4-BE49-F238E27FC236}">
                <a16:creationId xmlns:a16="http://schemas.microsoft.com/office/drawing/2014/main" id="{17C2D082-864E-469B-ADDB-6AED36575028}"/>
              </a:ext>
            </a:extLst>
          </p:cNvPr>
          <p:cNvCxnSpPr>
            <a:cxnSpLocks/>
          </p:cNvCxnSpPr>
          <p:nvPr/>
        </p:nvCxnSpPr>
        <p:spPr>
          <a:xfrm flipH="1">
            <a:off x="8800769" y="3834178"/>
            <a:ext cx="1135386" cy="1070"/>
          </a:xfrm>
          <a:prstGeom prst="straightConnector1">
            <a:avLst/>
          </a:prstGeom>
          <a:ln w="38100">
            <a:solidFill>
              <a:srgbClr val="0000CC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5" name="Straight Arrow Connector 524">
            <a:extLst>
              <a:ext uri="{FF2B5EF4-FFF2-40B4-BE49-F238E27FC236}">
                <a16:creationId xmlns:a16="http://schemas.microsoft.com/office/drawing/2014/main" id="{B44B5A0B-62F7-4D5A-A5C3-016F255B0B25}"/>
              </a:ext>
            </a:extLst>
          </p:cNvPr>
          <p:cNvCxnSpPr>
            <a:cxnSpLocks/>
          </p:cNvCxnSpPr>
          <p:nvPr/>
        </p:nvCxnSpPr>
        <p:spPr>
          <a:xfrm flipH="1">
            <a:off x="1972268" y="4099716"/>
            <a:ext cx="0" cy="442740"/>
          </a:xfrm>
          <a:prstGeom prst="straightConnector1">
            <a:avLst/>
          </a:prstGeom>
          <a:ln w="38100">
            <a:solidFill>
              <a:srgbClr val="0000CC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7" name="Picture 516"/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800" b="100000" l="0" r="80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46417" y="2172368"/>
            <a:ext cx="251435" cy="282268"/>
          </a:xfrm>
          <a:prstGeom prst="rect">
            <a:avLst/>
          </a:prstGeom>
        </p:spPr>
      </p:pic>
      <p:grpSp>
        <p:nvGrpSpPr>
          <p:cNvPr id="526" name="Group 525">
            <a:extLst>
              <a:ext uri="{FF2B5EF4-FFF2-40B4-BE49-F238E27FC236}">
                <a16:creationId xmlns:a16="http://schemas.microsoft.com/office/drawing/2014/main" id="{5C8D11D7-8E31-48EC-A65C-7C285659CE53}"/>
              </a:ext>
            </a:extLst>
          </p:cNvPr>
          <p:cNvGrpSpPr/>
          <p:nvPr/>
        </p:nvGrpSpPr>
        <p:grpSpPr>
          <a:xfrm>
            <a:off x="1368739" y="4562078"/>
            <a:ext cx="1274555" cy="817415"/>
            <a:chOff x="5236217" y="3632313"/>
            <a:chExt cx="1336998" cy="704490"/>
          </a:xfrm>
        </p:grpSpPr>
        <p:pic>
          <p:nvPicPr>
            <p:cNvPr id="527" name="Picture 526">
              <a:extLst>
                <a:ext uri="{FF2B5EF4-FFF2-40B4-BE49-F238E27FC236}">
                  <a16:creationId xmlns:a16="http://schemas.microsoft.com/office/drawing/2014/main" id="{FB441408-8329-480C-93F3-3CCA716E8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6217" y="3632313"/>
              <a:ext cx="1336998" cy="704490"/>
            </a:xfrm>
            <a:prstGeom prst="rect">
              <a:avLst/>
            </a:prstGeom>
          </p:spPr>
        </p:pic>
        <p:sp>
          <p:nvSpPr>
            <p:cNvPr id="528" name="Rectangle 1">
              <a:extLst>
                <a:ext uri="{FF2B5EF4-FFF2-40B4-BE49-F238E27FC236}">
                  <a16:creationId xmlns:a16="http://schemas.microsoft.com/office/drawing/2014/main" id="{DCC2766A-9A1D-4AA4-90F3-C1346FE7F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6810" y="3885845"/>
              <a:ext cx="1090716" cy="371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100" b="1" dirty="0">
                  <a:solidFill>
                    <a:srgbClr val="0000FF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PEMS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100" b="1" dirty="0">
                  <a:solidFill>
                    <a:srgbClr val="0000FF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system</a:t>
              </a:r>
              <a:endParaRPr lang="en-GB" altLang="en-US" sz="1100" b="1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1D4989-2C7C-41EC-BCFC-FA6A527D8236}"/>
              </a:ext>
            </a:extLst>
          </p:cNvPr>
          <p:cNvGrpSpPr/>
          <p:nvPr/>
        </p:nvGrpSpPr>
        <p:grpSpPr>
          <a:xfrm>
            <a:off x="2543239" y="3907084"/>
            <a:ext cx="1905799" cy="997458"/>
            <a:chOff x="2543239" y="3859598"/>
            <a:chExt cx="1905799" cy="902987"/>
          </a:xfrm>
        </p:grpSpPr>
        <p:cxnSp>
          <p:nvCxnSpPr>
            <p:cNvPr id="529" name="Straight Arrow Connector 528">
              <a:extLst>
                <a:ext uri="{FF2B5EF4-FFF2-40B4-BE49-F238E27FC236}">
                  <a16:creationId xmlns:a16="http://schemas.microsoft.com/office/drawing/2014/main" id="{54D7F62E-647B-4F03-B385-F2690A4F5CDC}"/>
                </a:ext>
              </a:extLst>
            </p:cNvPr>
            <p:cNvCxnSpPr>
              <a:cxnSpLocks/>
            </p:cNvCxnSpPr>
            <p:nvPr/>
          </p:nvCxnSpPr>
          <p:spPr>
            <a:xfrm>
              <a:off x="3098933" y="3875762"/>
              <a:ext cx="1350105" cy="0"/>
            </a:xfrm>
            <a:prstGeom prst="straightConnector1">
              <a:avLst/>
            </a:prstGeom>
            <a:ln w="38100">
              <a:solidFill>
                <a:srgbClr val="0000CC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3550198-1492-4377-A658-FC5EB130ED1F}"/>
                </a:ext>
              </a:extLst>
            </p:cNvPr>
            <p:cNvCxnSpPr/>
            <p:nvPr/>
          </p:nvCxnSpPr>
          <p:spPr>
            <a:xfrm flipH="1">
              <a:off x="3097626" y="3859598"/>
              <a:ext cx="0" cy="902987"/>
            </a:xfrm>
            <a:prstGeom prst="line">
              <a:avLst/>
            </a:prstGeom>
            <a:ln w="38100">
              <a:solidFill>
                <a:srgbClr val="0000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Arrow Connector 529">
              <a:extLst>
                <a:ext uri="{FF2B5EF4-FFF2-40B4-BE49-F238E27FC236}">
                  <a16:creationId xmlns:a16="http://schemas.microsoft.com/office/drawing/2014/main" id="{7993EC62-A1D1-4AC7-B1DD-7ADC831911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43239" y="4750146"/>
              <a:ext cx="568941" cy="0"/>
            </a:xfrm>
            <a:prstGeom prst="straightConnector1">
              <a:avLst/>
            </a:prstGeom>
            <a:ln w="38100">
              <a:solidFill>
                <a:srgbClr val="0000CC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2" name="Straight Arrow Connector 531">
            <a:extLst>
              <a:ext uri="{FF2B5EF4-FFF2-40B4-BE49-F238E27FC236}">
                <a16:creationId xmlns:a16="http://schemas.microsoft.com/office/drawing/2014/main" id="{AAD40283-334C-4F52-808D-1B6D635810C2}"/>
              </a:ext>
            </a:extLst>
          </p:cNvPr>
          <p:cNvCxnSpPr>
            <a:cxnSpLocks/>
          </p:cNvCxnSpPr>
          <p:nvPr/>
        </p:nvCxnSpPr>
        <p:spPr>
          <a:xfrm flipH="1">
            <a:off x="8201821" y="3031265"/>
            <a:ext cx="0" cy="469977"/>
          </a:xfrm>
          <a:prstGeom prst="straightConnector1">
            <a:avLst/>
          </a:prstGeom>
          <a:ln w="38100">
            <a:solidFill>
              <a:srgbClr val="0000CC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6" name="Straight Arrow Connector 535">
            <a:extLst>
              <a:ext uri="{FF2B5EF4-FFF2-40B4-BE49-F238E27FC236}">
                <a16:creationId xmlns:a16="http://schemas.microsoft.com/office/drawing/2014/main" id="{9FA33563-1536-4F00-ABC4-DFF59857EA8D}"/>
              </a:ext>
            </a:extLst>
          </p:cNvPr>
          <p:cNvCxnSpPr>
            <a:cxnSpLocks/>
          </p:cNvCxnSpPr>
          <p:nvPr/>
        </p:nvCxnSpPr>
        <p:spPr>
          <a:xfrm flipV="1">
            <a:off x="10923675" y="3076222"/>
            <a:ext cx="0" cy="554491"/>
          </a:xfrm>
          <a:prstGeom prst="straightConnector1">
            <a:avLst/>
          </a:prstGeom>
          <a:ln w="38100">
            <a:solidFill>
              <a:srgbClr val="0000C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B7749D4-7D8E-465B-B3B8-5EFE5DA9EF6C}"/>
              </a:ext>
            </a:extLst>
          </p:cNvPr>
          <p:cNvGrpSpPr/>
          <p:nvPr/>
        </p:nvGrpSpPr>
        <p:grpSpPr>
          <a:xfrm>
            <a:off x="9959802" y="2169451"/>
            <a:ext cx="1878740" cy="813828"/>
            <a:chOff x="10041164" y="2159826"/>
            <a:chExt cx="1663786" cy="81382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7E984F4-73CA-4388-A36C-026D894F4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041164" y="2159826"/>
              <a:ext cx="1663786" cy="81382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537" name="Rectangle 536">
              <a:extLst>
                <a:ext uri="{FF2B5EF4-FFF2-40B4-BE49-F238E27FC236}">
                  <a16:creationId xmlns:a16="http://schemas.microsoft.com/office/drawing/2014/main" id="{5C817868-8595-4054-B8DE-7739CB8EB3C4}"/>
                </a:ext>
              </a:extLst>
            </p:cNvPr>
            <p:cNvSpPr/>
            <p:nvPr/>
          </p:nvSpPr>
          <p:spPr>
            <a:xfrm>
              <a:off x="10478494" y="2215637"/>
              <a:ext cx="1124629" cy="2559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pPr algn="ctr"/>
              <a:r>
                <a:rPr lang="en-US" sz="14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" panose="020B0604030504040204" pitchFamily="34" charset="-128"/>
                  <a:ea typeface="Meiryo" panose="020B0604030504040204" pitchFamily="34" charset="-128"/>
                </a:rPr>
                <a:t>Shipment</a:t>
              </a:r>
            </a:p>
          </p:txBody>
        </p:sp>
      </p:grpSp>
      <p:sp>
        <p:nvSpPr>
          <p:cNvPr id="538" name="Rectangle 537">
            <a:extLst>
              <a:ext uri="{FF2B5EF4-FFF2-40B4-BE49-F238E27FC236}">
                <a16:creationId xmlns:a16="http://schemas.microsoft.com/office/drawing/2014/main" id="{326A3AAE-C2AA-46B9-AAA4-82ACA5234F44}"/>
              </a:ext>
            </a:extLst>
          </p:cNvPr>
          <p:cNvSpPr/>
          <p:nvPr/>
        </p:nvSpPr>
        <p:spPr>
          <a:xfrm>
            <a:off x="11432688" y="34060"/>
            <a:ext cx="643224" cy="2987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1/7</a:t>
            </a:r>
          </a:p>
        </p:txBody>
      </p:sp>
      <p:sp>
        <p:nvSpPr>
          <p:cNvPr id="539" name="Rectangle 538">
            <a:extLst>
              <a:ext uri="{FF2B5EF4-FFF2-40B4-BE49-F238E27FC236}">
                <a16:creationId xmlns:a16="http://schemas.microsoft.com/office/drawing/2014/main" id="{49B495CF-D236-4A17-9A07-104C0BF688DB}"/>
              </a:ext>
            </a:extLst>
          </p:cNvPr>
          <p:cNvSpPr/>
          <p:nvPr/>
        </p:nvSpPr>
        <p:spPr>
          <a:xfrm>
            <a:off x="10186945" y="5295128"/>
            <a:ext cx="1697645" cy="3008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highlight>
                  <a:srgbClr val="FFFF00"/>
                </a:highlight>
                <a:latin typeface="Meiryo" panose="020B0604030504040204" pitchFamily="34" charset="-128"/>
                <a:ea typeface="Meiryo" panose="020B0604030504040204" pitchFamily="34" charset="-128"/>
              </a:rPr>
              <a:t>SCM warehouse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F265327-6FBE-E3B0-4EB6-3DA453053E1D}"/>
              </a:ext>
            </a:extLst>
          </p:cNvPr>
          <p:cNvSpPr/>
          <p:nvPr/>
        </p:nvSpPr>
        <p:spPr>
          <a:xfrm>
            <a:off x="9752801" y="3201289"/>
            <a:ext cx="1170874" cy="3591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Verify OQC </a:t>
            </a:r>
          </a:p>
          <a:p>
            <a:r>
              <a:rPr lang="en-US" sz="13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judgment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26BE85-6CD0-3E45-E325-8F29BC3EE8FA}"/>
              </a:ext>
            </a:extLst>
          </p:cNvPr>
          <p:cNvSpPr/>
          <p:nvPr/>
        </p:nvSpPr>
        <p:spPr>
          <a:xfrm>
            <a:off x="8129217" y="4572451"/>
            <a:ext cx="1995970" cy="3183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Verify OQC judgment</a:t>
            </a:r>
          </a:p>
        </p:txBody>
      </p:sp>
    </p:spTree>
    <p:extLst>
      <p:ext uri="{BB962C8B-B14F-4D97-AF65-F5344CB8AC3E}">
        <p14:creationId xmlns:p14="http://schemas.microsoft.com/office/powerpoint/2010/main" val="679240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>
            <a:extLst>
              <a:ext uri="{FF2B5EF4-FFF2-40B4-BE49-F238E27FC236}">
                <a16:creationId xmlns:a16="http://schemas.microsoft.com/office/drawing/2014/main" id="{994D8B62-2E0D-4992-A62C-DBAB409BBED3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OQC Visualize System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4992F9-7CFE-4159-AD24-F9A9B47BE8C2}"/>
              </a:ext>
            </a:extLst>
          </p:cNvPr>
          <p:cNvSpPr/>
          <p:nvPr/>
        </p:nvSpPr>
        <p:spPr>
          <a:xfrm>
            <a:off x="116313" y="458926"/>
            <a:ext cx="11959372" cy="37569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Details of system Production </a:t>
            </a:r>
            <a:r>
              <a:rPr lang="en-US" sz="16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 OQC</a:t>
            </a:r>
            <a:endParaRPr lang="en-US" sz="1600" b="1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61" name="AutoShape 3">
            <a:extLst>
              <a:ext uri="{FF2B5EF4-FFF2-40B4-BE49-F238E27FC236}">
                <a16:creationId xmlns:a16="http://schemas.microsoft.com/office/drawing/2014/main" id="{919E21E5-A86E-4212-ADC4-1E7D9BE90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1489" y="2005368"/>
            <a:ext cx="6014481" cy="4608790"/>
          </a:xfrm>
          <a:prstGeom prst="roundRect">
            <a:avLst>
              <a:gd name="adj" fmla="val 1583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itchFamily="34" charset="0"/>
            </a:endParaRPr>
          </a:p>
        </p:txBody>
      </p:sp>
      <p:sp>
        <p:nvSpPr>
          <p:cNvPr id="62" name="Text Box 5">
            <a:extLst>
              <a:ext uri="{FF2B5EF4-FFF2-40B4-BE49-F238E27FC236}">
                <a16:creationId xmlns:a16="http://schemas.microsoft.com/office/drawing/2014/main" id="{C74903A7-C53C-426D-904D-0C0363A696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8961" y="1769056"/>
            <a:ext cx="2305050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◆ After</a:t>
            </a: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endParaRPr kumimoji="1" lang="en-US" altLang="ja-JP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3" name="AutoShape 2">
            <a:extLst>
              <a:ext uri="{FF2B5EF4-FFF2-40B4-BE49-F238E27FC236}">
                <a16:creationId xmlns:a16="http://schemas.microsoft.com/office/drawing/2014/main" id="{D4EA5F16-06AF-4A77-98EF-21FA00DD2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777" y="2005370"/>
            <a:ext cx="5767543" cy="4608790"/>
          </a:xfrm>
          <a:prstGeom prst="roundRect">
            <a:avLst>
              <a:gd name="adj" fmla="val 1142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itchFamily="34" charset="0"/>
            </a:endParaRPr>
          </a:p>
        </p:txBody>
      </p:sp>
      <p:sp>
        <p:nvSpPr>
          <p:cNvPr id="64" name="Text Box 4">
            <a:extLst>
              <a:ext uri="{FF2B5EF4-FFF2-40B4-BE49-F238E27FC236}">
                <a16:creationId xmlns:a16="http://schemas.microsoft.com/office/drawing/2014/main" id="{3D2F3C47-4E46-46DB-B797-E1997C7E04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2011" y="1773970"/>
            <a:ext cx="2305050" cy="40005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itchFamily="34" charset="0"/>
              </a:rPr>
              <a:t>◆Before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D74D528-71CE-A10B-5105-23C711D981E3}"/>
              </a:ext>
            </a:extLst>
          </p:cNvPr>
          <p:cNvGrpSpPr/>
          <p:nvPr/>
        </p:nvGrpSpPr>
        <p:grpSpPr>
          <a:xfrm>
            <a:off x="196217" y="946986"/>
            <a:ext cx="11847192" cy="693554"/>
            <a:chOff x="196217" y="946985"/>
            <a:chExt cx="11847192" cy="1117065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7DD1968-E890-4C94-960F-69483490489F}"/>
                </a:ext>
              </a:extLst>
            </p:cNvPr>
            <p:cNvSpPr/>
            <p:nvPr/>
          </p:nvSpPr>
          <p:spPr>
            <a:xfrm>
              <a:off x="3571875" y="946985"/>
              <a:ext cx="2118312" cy="111706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4445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GB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Production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5890F6A-D3F2-4E26-9B21-B30E1B820BC0}"/>
                </a:ext>
              </a:extLst>
            </p:cNvPr>
            <p:cNvSpPr/>
            <p:nvPr/>
          </p:nvSpPr>
          <p:spPr>
            <a:xfrm>
              <a:off x="6245682" y="946985"/>
              <a:ext cx="2118313" cy="111706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4445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buNone/>
              </a:pPr>
              <a:r>
                <a:rPr lang="en-US" sz="1400" b="1" dirty="0"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OQC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523FB1D-3997-4883-B6AA-5006F89EF79B}"/>
                </a:ext>
              </a:extLst>
            </p:cNvPr>
            <p:cNvSpPr/>
            <p:nvPr/>
          </p:nvSpPr>
          <p:spPr>
            <a:xfrm>
              <a:off x="196217" y="946986"/>
              <a:ext cx="2699384" cy="1117064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4445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285750" indent="-285750">
                <a:buFont typeface="Wingdings" panose="05000000000000000000" pitchFamily="2" charset="2"/>
                <a:buChar char="§"/>
                <a:defRPr/>
              </a:pPr>
              <a:r>
                <a:rPr lang="en-US" sz="1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Weight check system</a:t>
              </a:r>
            </a:p>
            <a:p>
              <a:pPr marL="285750" indent="-285750">
                <a:buFont typeface="Wingdings" panose="05000000000000000000" pitchFamily="2" charset="2"/>
                <a:buChar char="§"/>
                <a:defRPr/>
              </a:pPr>
              <a:r>
                <a:rPr lang="en-US" sz="1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Pallet ID</a:t>
              </a:r>
            </a:p>
            <a:p>
              <a:pPr marL="285750" indent="-285750">
                <a:buFont typeface="Wingdings" panose="05000000000000000000" pitchFamily="2" charset="2"/>
                <a:buChar char="§"/>
                <a:defRPr/>
              </a:pPr>
              <a:r>
                <a:rPr lang="en-US" sz="1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4M/ Quality information</a:t>
              </a:r>
              <a:endParaRPr lang="en-GB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0B817BD-2AA1-42A8-BDC7-92DC355DC7DD}"/>
                </a:ext>
              </a:extLst>
            </p:cNvPr>
            <p:cNvSpPr/>
            <p:nvPr/>
          </p:nvSpPr>
          <p:spPr>
            <a:xfrm>
              <a:off x="8919490" y="946985"/>
              <a:ext cx="3123919" cy="1117063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4445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285750" indent="-285750">
                <a:buFont typeface="Wingdings" panose="05000000000000000000" pitchFamily="2" charset="2"/>
                <a:buChar char="§"/>
                <a:defRPr/>
              </a:pPr>
              <a:r>
                <a:rPr lang="en-US" sz="1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OQC result update timely</a:t>
              </a:r>
            </a:p>
            <a:p>
              <a:pPr marL="285750" indent="-285750">
                <a:buFont typeface="Wingdings" panose="05000000000000000000" pitchFamily="2" charset="2"/>
                <a:buChar char="§"/>
                <a:defRPr/>
              </a:pPr>
              <a:r>
                <a:rPr lang="en-US" sz="1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Visualize lot judgment from system </a:t>
              </a:r>
              <a:endParaRPr lang="en-GB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endParaRP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65DDC06E-9F9F-4208-95CF-09B23F3851C6}"/>
                </a:ext>
              </a:extLst>
            </p:cNvPr>
            <p:cNvSpPr/>
            <p:nvPr/>
          </p:nvSpPr>
          <p:spPr>
            <a:xfrm>
              <a:off x="5736489" y="1215902"/>
              <a:ext cx="446064" cy="550597"/>
            </a:xfrm>
            <a:prstGeom prst="rightArrow">
              <a:avLst/>
            </a:prstGeom>
            <a:solidFill>
              <a:srgbClr val="00B0F0"/>
            </a:solidFill>
            <a:scene3d>
              <a:camera prst="orthographicFront"/>
              <a:lightRig rig="threePt" dir="t"/>
            </a:scene3d>
            <a:sp3d>
              <a:bevelT w="57150" h="571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11" name="Arrow: Right 710">
              <a:extLst>
                <a:ext uri="{FF2B5EF4-FFF2-40B4-BE49-F238E27FC236}">
                  <a16:creationId xmlns:a16="http://schemas.microsoft.com/office/drawing/2014/main" id="{5A691AFE-CCC6-CD68-F361-2F1E136AC4D8}"/>
                </a:ext>
              </a:extLst>
            </p:cNvPr>
            <p:cNvSpPr/>
            <p:nvPr/>
          </p:nvSpPr>
          <p:spPr>
            <a:xfrm>
              <a:off x="3029757" y="1232170"/>
              <a:ext cx="446064" cy="550597"/>
            </a:xfrm>
            <a:prstGeom prst="rightArrow">
              <a:avLst/>
            </a:prstGeom>
            <a:solidFill>
              <a:schemeClr val="bg2"/>
            </a:solidFill>
            <a:scene3d>
              <a:camera prst="orthographicFront"/>
              <a:lightRig rig="threePt" dir="t"/>
            </a:scene3d>
            <a:sp3d>
              <a:bevelT w="57150" h="571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12" name="Arrow: Right 711">
              <a:extLst>
                <a:ext uri="{FF2B5EF4-FFF2-40B4-BE49-F238E27FC236}">
                  <a16:creationId xmlns:a16="http://schemas.microsoft.com/office/drawing/2014/main" id="{CE4CF6AE-F1B8-725A-3D8B-04365B62F463}"/>
                </a:ext>
              </a:extLst>
            </p:cNvPr>
            <p:cNvSpPr/>
            <p:nvPr/>
          </p:nvSpPr>
          <p:spPr>
            <a:xfrm>
              <a:off x="8400713" y="1211352"/>
              <a:ext cx="446064" cy="550597"/>
            </a:xfrm>
            <a:prstGeom prst="rightArrow">
              <a:avLst/>
            </a:prstGeom>
            <a:solidFill>
              <a:schemeClr val="bg2"/>
            </a:solidFill>
            <a:scene3d>
              <a:camera prst="orthographicFront"/>
              <a:lightRig rig="threePt" dir="t"/>
            </a:scene3d>
            <a:sp3d>
              <a:bevelT w="57150" h="571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C40CDF6B-789A-4951-9D60-BD5FEF9BF46E}"/>
              </a:ext>
            </a:extLst>
          </p:cNvPr>
          <p:cNvSpPr/>
          <p:nvPr/>
        </p:nvSpPr>
        <p:spPr>
          <a:xfrm>
            <a:off x="221988" y="2019625"/>
            <a:ext cx="5853897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b="1" u="sng" dirty="0">
                <a:latin typeface="Meiryo UI" panose="020B0604030504040204" pitchFamily="34" charset="-128"/>
                <a:ea typeface="Meiryo UI" panose="020B0604030504040204" pitchFamily="34" charset="-128"/>
              </a:rPr>
              <a:t>OQC: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Not link </a:t>
            </a:r>
            <a:r>
              <a:rPr lang="en-GB" sz="1600" dirty="0">
                <a:latin typeface="Meiryo UI" panose="020B0604030504040204" pitchFamily="34" charset="-128"/>
                <a:ea typeface="Meiryo UI" panose="020B0604030504040204" pitchFamily="34" charset="-128"/>
              </a:rPr>
              <a:t>weight system </a:t>
            </a:r>
            <a:r>
              <a:rPr lang="en-GB" sz="1600" dirty="0"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OQC </a:t>
            </a:r>
            <a:r>
              <a:rPr lang="en-GB" sz="16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Manual</a:t>
            </a:r>
            <a:r>
              <a:rPr lang="en-GB" sz="1600" dirty="0"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 control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Manual</a:t>
            </a:r>
            <a:r>
              <a:rPr lang="en-GB" sz="1600" dirty="0"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 check Production Plan</a:t>
            </a:r>
            <a:endParaRPr lang="en-GB" sz="16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Manual</a:t>
            </a:r>
            <a:r>
              <a:rPr lang="en-GB" sz="1600" dirty="0">
                <a:latin typeface="Meiryo UI" panose="020B0604030504040204" pitchFamily="34" charset="-128"/>
                <a:ea typeface="Meiryo UI" panose="020B0604030504040204" pitchFamily="34" charset="-128"/>
              </a:rPr>
              <a:t> update OQC result &amp; make daily OQC report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Manual</a:t>
            </a:r>
            <a:r>
              <a:rPr lang="en-GB" sz="1600" dirty="0">
                <a:latin typeface="Meiryo UI" panose="020B0604030504040204" pitchFamily="34" charset="-128"/>
                <a:ea typeface="Meiryo UI" panose="020B0604030504040204" pitchFamily="34" charset="-128"/>
              </a:rPr>
              <a:t> go to SCM warehouse </a:t>
            </a:r>
          </a:p>
          <a:p>
            <a:endParaRPr lang="en-GB" sz="16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en-GB" sz="1600" b="1" u="sng" dirty="0">
                <a:latin typeface="Meiryo UI" panose="020B0604030504040204" pitchFamily="34" charset="-128"/>
                <a:ea typeface="Meiryo UI" panose="020B0604030504040204" pitchFamily="34" charset="-128"/>
              </a:rPr>
              <a:t>Production: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Manual </a:t>
            </a:r>
            <a:r>
              <a:rPr lang="en-GB" sz="1600" dirty="0">
                <a:latin typeface="Meiryo UI" panose="020B0604030504040204" pitchFamily="34" charset="-128"/>
                <a:ea typeface="Meiryo UI" panose="020B0604030504040204" pitchFamily="34" charset="-128"/>
              </a:rPr>
              <a:t>confirm OQC result to transfer to ID pallet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98FE0E74-0BE8-4CBA-9F78-3FEF98069FE6}"/>
              </a:ext>
            </a:extLst>
          </p:cNvPr>
          <p:cNvSpPr/>
          <p:nvPr/>
        </p:nvSpPr>
        <p:spPr>
          <a:xfrm>
            <a:off x="6048496" y="2017976"/>
            <a:ext cx="600378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u="sng" dirty="0">
                <a:latin typeface="Meiryo UI" panose="020B0604030504040204" pitchFamily="34" charset="-128"/>
                <a:ea typeface="Meiryo UI" panose="020B0604030504040204" pitchFamily="34" charset="-128"/>
              </a:rPr>
              <a:t>OQC: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Link</a:t>
            </a:r>
            <a:r>
              <a:rPr lang="en-GB" sz="1600" dirty="0">
                <a:latin typeface="Meiryo UI" panose="020B0604030504040204" pitchFamily="34" charset="-128"/>
                <a:ea typeface="Meiryo UI" panose="020B0604030504040204" pitchFamily="34" charset="-128"/>
              </a:rPr>
              <a:t> with weight check &amp; PEMS about Quality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Auto</a:t>
            </a:r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indicate shipment priority  Priority inspection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Auto</a:t>
            </a:r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link to OQC check sheet after reading barcode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Auto</a:t>
            </a:r>
            <a:r>
              <a:rPr lang="en-GB" sz="1600" dirty="0">
                <a:latin typeface="Meiryo UI" panose="020B0604030504040204" pitchFamily="34" charset="-128"/>
                <a:ea typeface="Meiryo UI" panose="020B0604030504040204" pitchFamily="34" charset="-128"/>
              </a:rPr>
              <a:t> update OQC result timely &amp; export daily report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6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en-GB" sz="1600" b="1" u="sng" dirty="0">
                <a:latin typeface="Meiryo UI" panose="020B0604030504040204" pitchFamily="34" charset="-128"/>
                <a:ea typeface="Meiryo UI" panose="020B0604030504040204" pitchFamily="34" charset="-128"/>
              </a:rPr>
              <a:t>Production: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Visualize</a:t>
            </a: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</a:rPr>
              <a:t> and check OQC judgment by PDA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Verify</a:t>
            </a: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</a:rPr>
              <a:t> OQC judgment by system before transfer SCM</a:t>
            </a:r>
            <a:endParaRPr lang="en-US" sz="1600" dirty="0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E46FFDC-C7A3-41CE-AEA4-B7C9DC9E3EB1}"/>
              </a:ext>
            </a:extLst>
          </p:cNvPr>
          <p:cNvGrpSpPr/>
          <p:nvPr/>
        </p:nvGrpSpPr>
        <p:grpSpPr>
          <a:xfrm>
            <a:off x="313189" y="4963467"/>
            <a:ext cx="5582786" cy="835786"/>
            <a:chOff x="228459" y="5390654"/>
            <a:chExt cx="5838168" cy="932459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8D4CAFA7-0A6A-429C-A910-F09DF12FC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3815" y="5401550"/>
              <a:ext cx="927788" cy="921563"/>
            </a:xfrm>
            <a:prstGeom prst="rect">
              <a:avLst/>
            </a:prstGeom>
          </p:spPr>
        </p:pic>
        <p:sp>
          <p:nvSpPr>
            <p:cNvPr id="70" name="Rectangle 1">
              <a:extLst>
                <a:ext uri="{FF2B5EF4-FFF2-40B4-BE49-F238E27FC236}">
                  <a16:creationId xmlns:a16="http://schemas.microsoft.com/office/drawing/2014/main" id="{DB75FFD3-C8B0-48D9-9B51-764E97A27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952" y="5651813"/>
              <a:ext cx="737732" cy="60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100" b="1" dirty="0">
                  <a:solidFill>
                    <a:srgbClr val="00B0F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Weight check 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100" b="1" dirty="0">
                  <a:solidFill>
                    <a:srgbClr val="00B0F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System </a:t>
              </a:r>
              <a:endParaRPr lang="en-GB" altLang="en-US" sz="1100" b="1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01C51AF-0C1B-45E9-BC32-FFE6B50F57AC}"/>
                </a:ext>
              </a:extLst>
            </p:cNvPr>
            <p:cNvGrpSpPr/>
            <p:nvPr/>
          </p:nvGrpSpPr>
          <p:grpSpPr>
            <a:xfrm>
              <a:off x="3406913" y="5390654"/>
              <a:ext cx="927788" cy="932459"/>
              <a:chOff x="5694867" y="1061178"/>
              <a:chExt cx="1035103" cy="932459"/>
            </a:xfrm>
          </p:grpSpPr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BAE0497E-9843-4FF3-8591-C38CAEE782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94867" y="1061178"/>
                <a:ext cx="1035103" cy="932459"/>
              </a:xfrm>
              <a:prstGeom prst="rect">
                <a:avLst/>
              </a:prstGeom>
            </p:spPr>
          </p:pic>
          <p:sp>
            <p:nvSpPr>
              <p:cNvPr id="80" name="Rectangle 1">
                <a:extLst>
                  <a:ext uri="{FF2B5EF4-FFF2-40B4-BE49-F238E27FC236}">
                    <a16:creationId xmlns:a16="http://schemas.microsoft.com/office/drawing/2014/main" id="{7B3CEFEA-0B77-4AF1-9E26-490FB2C03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82995" y="1495889"/>
                <a:ext cx="858845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1100" b="1" dirty="0">
                    <a:solidFill>
                      <a:srgbClr val="00B05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OQC</a:t>
                </a:r>
                <a:endParaRPr lang="en-GB" altLang="en-US" sz="1100" b="1" dirty="0">
                  <a:solidFill>
                    <a:srgbClr val="00B05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6C1CBA5-399A-4B70-B1E8-FED1F05BA6BE}"/>
                </a:ext>
              </a:extLst>
            </p:cNvPr>
            <p:cNvCxnSpPr>
              <a:stCxn id="67" idx="3"/>
              <a:endCxn id="78" idx="1"/>
            </p:cNvCxnSpPr>
            <p:nvPr/>
          </p:nvCxnSpPr>
          <p:spPr>
            <a:xfrm flipV="1">
              <a:off x="2691603" y="5856884"/>
              <a:ext cx="715310" cy="5448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Multiply 749">
              <a:extLst>
                <a:ext uri="{FF2B5EF4-FFF2-40B4-BE49-F238E27FC236}">
                  <a16:creationId xmlns:a16="http://schemas.microsoft.com/office/drawing/2014/main" id="{4A13D60D-650D-4DD8-82B8-666EED69E352}"/>
                </a:ext>
              </a:extLst>
            </p:cNvPr>
            <p:cNvSpPr/>
            <p:nvPr/>
          </p:nvSpPr>
          <p:spPr>
            <a:xfrm>
              <a:off x="2975878" y="5756651"/>
              <a:ext cx="199026" cy="200466"/>
            </a:xfrm>
            <a:prstGeom prst="mathMultiply">
              <a:avLst>
                <a:gd name="adj1" fmla="val 14017"/>
              </a:avLst>
            </a:prstGeom>
            <a:solidFill>
              <a:srgbClr val="FF0000"/>
            </a:solidFill>
            <a:ln w="31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1368328-3AEE-4A93-885B-E637169347E4}"/>
                </a:ext>
              </a:extLst>
            </p:cNvPr>
            <p:cNvSpPr/>
            <p:nvPr/>
          </p:nvSpPr>
          <p:spPr>
            <a:xfrm>
              <a:off x="2656737" y="5589227"/>
              <a:ext cx="825405" cy="20915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No Link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1E05D6C3-01C0-40F4-9743-1572643D5D2E}"/>
                </a:ext>
              </a:extLst>
            </p:cNvPr>
            <p:cNvCxnSpPr/>
            <p:nvPr/>
          </p:nvCxnSpPr>
          <p:spPr>
            <a:xfrm flipV="1">
              <a:off x="4338469" y="5856884"/>
              <a:ext cx="701628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Multiply 749">
              <a:extLst>
                <a:ext uri="{FF2B5EF4-FFF2-40B4-BE49-F238E27FC236}">
                  <a16:creationId xmlns:a16="http://schemas.microsoft.com/office/drawing/2014/main" id="{2D9F59D3-C2A3-442C-805D-765E6350FAA1}"/>
                </a:ext>
              </a:extLst>
            </p:cNvPr>
            <p:cNvSpPr/>
            <p:nvPr/>
          </p:nvSpPr>
          <p:spPr>
            <a:xfrm>
              <a:off x="4606379" y="5756651"/>
              <a:ext cx="199026" cy="200466"/>
            </a:xfrm>
            <a:prstGeom prst="mathMultiply">
              <a:avLst>
                <a:gd name="adj1" fmla="val 14017"/>
              </a:avLst>
            </a:prstGeom>
            <a:solidFill>
              <a:srgbClr val="FF0000"/>
            </a:solidFill>
            <a:ln w="31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3033F20-D851-4332-8238-D232B032AD35}"/>
                </a:ext>
              </a:extLst>
            </p:cNvPr>
            <p:cNvSpPr/>
            <p:nvPr/>
          </p:nvSpPr>
          <p:spPr>
            <a:xfrm>
              <a:off x="4318988" y="5555985"/>
              <a:ext cx="852558" cy="2550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No Link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6409F43-D212-42D5-974B-169D71AB57EA}"/>
                </a:ext>
              </a:extLst>
            </p:cNvPr>
            <p:cNvGrpSpPr/>
            <p:nvPr/>
          </p:nvGrpSpPr>
          <p:grpSpPr>
            <a:xfrm>
              <a:off x="5102793" y="5483560"/>
              <a:ext cx="927788" cy="746646"/>
              <a:chOff x="3761649" y="3333664"/>
              <a:chExt cx="1022712" cy="746646"/>
            </a:xfrm>
          </p:grpSpPr>
          <p:grpSp>
            <p:nvGrpSpPr>
              <p:cNvPr id="86" name="Group 149">
                <a:extLst>
                  <a:ext uri="{FF2B5EF4-FFF2-40B4-BE49-F238E27FC236}">
                    <a16:creationId xmlns:a16="http://schemas.microsoft.com/office/drawing/2014/main" id="{CA989378-5D2C-4B1F-B0D0-6886D12894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55185" y="3333664"/>
                <a:ext cx="729176" cy="497682"/>
                <a:chOff x="2763" y="1573"/>
                <a:chExt cx="1152" cy="875"/>
              </a:xfrm>
            </p:grpSpPr>
            <p:sp>
              <p:nvSpPr>
                <p:cNvPr id="87" name="AutoShape 150">
                  <a:extLst>
                    <a:ext uri="{FF2B5EF4-FFF2-40B4-BE49-F238E27FC236}">
                      <a16:creationId xmlns:a16="http://schemas.microsoft.com/office/drawing/2014/main" id="{6D3516F1-CD5E-4A7D-90F1-123112BACA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63" y="1872"/>
                  <a:ext cx="1152" cy="576"/>
                </a:xfrm>
                <a:prstGeom prst="cube">
                  <a:avLst>
                    <a:gd name="adj" fmla="val 29333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88" name="Group 151">
                  <a:extLst>
                    <a:ext uri="{FF2B5EF4-FFF2-40B4-BE49-F238E27FC236}">
                      <a16:creationId xmlns:a16="http://schemas.microsoft.com/office/drawing/2014/main" id="{B81ED961-EFCD-45DA-972A-3982B11CEE4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83" y="1624"/>
                  <a:ext cx="319" cy="488"/>
                  <a:chOff x="672" y="960"/>
                  <a:chExt cx="319" cy="488"/>
                </a:xfrm>
              </p:grpSpPr>
              <p:sp>
                <p:nvSpPr>
                  <p:cNvPr id="285" name="AutoShape 152">
                    <a:extLst>
                      <a:ext uri="{FF2B5EF4-FFF2-40B4-BE49-F238E27FC236}">
                        <a16:creationId xmlns:a16="http://schemas.microsoft.com/office/drawing/2014/main" id="{274706CD-B958-4AD7-BAAC-1FDD01AC4F5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72" y="960"/>
                    <a:ext cx="319" cy="390"/>
                  </a:xfrm>
                  <a:prstGeom prst="cube">
                    <a:avLst>
                      <a:gd name="adj" fmla="val 44870"/>
                    </a:avLst>
                  </a:prstGeom>
                  <a:solidFill>
                    <a:srgbClr val="C0C0C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6" name="Freeform 153">
                    <a:extLst>
                      <a:ext uri="{FF2B5EF4-FFF2-40B4-BE49-F238E27FC236}">
                        <a16:creationId xmlns:a16="http://schemas.microsoft.com/office/drawing/2014/main" id="{2D4F13B3-6553-461A-A86A-944FB2EA054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6" y="1225"/>
                    <a:ext cx="123" cy="223"/>
                  </a:xfrm>
                  <a:custGeom>
                    <a:avLst/>
                    <a:gdLst>
                      <a:gd name="T0" fmla="*/ 96 w 528"/>
                      <a:gd name="T1" fmla="*/ 0 h 432"/>
                      <a:gd name="T2" fmla="*/ 528 w 528"/>
                      <a:gd name="T3" fmla="*/ 0 h 432"/>
                      <a:gd name="T4" fmla="*/ 480 w 528"/>
                      <a:gd name="T5" fmla="*/ 96 h 432"/>
                      <a:gd name="T6" fmla="*/ 480 w 528"/>
                      <a:gd name="T7" fmla="*/ 192 h 432"/>
                      <a:gd name="T8" fmla="*/ 480 w 528"/>
                      <a:gd name="T9" fmla="*/ 384 h 432"/>
                      <a:gd name="T10" fmla="*/ 480 w 528"/>
                      <a:gd name="T11" fmla="*/ 432 h 432"/>
                      <a:gd name="T12" fmla="*/ 0 w 528"/>
                      <a:gd name="T13" fmla="*/ 432 h 432"/>
                      <a:gd name="T14" fmla="*/ 0 w 528"/>
                      <a:gd name="T15" fmla="*/ 336 h 432"/>
                      <a:gd name="T16" fmla="*/ 0 w 528"/>
                      <a:gd name="T17" fmla="*/ 192 h 432"/>
                      <a:gd name="T18" fmla="*/ 48 w 528"/>
                      <a:gd name="T19" fmla="*/ 96 h 432"/>
                      <a:gd name="T20" fmla="*/ 96 w 528"/>
                      <a:gd name="T21" fmla="*/ 0 h 4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528" h="432">
                        <a:moveTo>
                          <a:pt x="96" y="0"/>
                        </a:moveTo>
                        <a:lnTo>
                          <a:pt x="528" y="0"/>
                        </a:lnTo>
                        <a:lnTo>
                          <a:pt x="480" y="96"/>
                        </a:lnTo>
                        <a:lnTo>
                          <a:pt x="480" y="192"/>
                        </a:lnTo>
                        <a:lnTo>
                          <a:pt x="480" y="384"/>
                        </a:lnTo>
                        <a:lnTo>
                          <a:pt x="480" y="432"/>
                        </a:lnTo>
                        <a:lnTo>
                          <a:pt x="0" y="432"/>
                        </a:lnTo>
                        <a:lnTo>
                          <a:pt x="0" y="336"/>
                        </a:lnTo>
                        <a:lnTo>
                          <a:pt x="0" y="192"/>
                        </a:lnTo>
                        <a:lnTo>
                          <a:pt x="48" y="96"/>
                        </a:lnTo>
                        <a:lnTo>
                          <a:pt x="96" y="0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7" name="Rectangle 154">
                    <a:extLst>
                      <a:ext uri="{FF2B5EF4-FFF2-40B4-BE49-F238E27FC236}">
                        <a16:creationId xmlns:a16="http://schemas.microsoft.com/office/drawing/2014/main" id="{62D6B106-60FA-4919-895A-A87D3927BBB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81" y="1155"/>
                    <a:ext cx="38" cy="84"/>
                  </a:xfrm>
                  <a:prstGeom prst="rect">
                    <a:avLst/>
                  </a:prstGeom>
                  <a:solidFill>
                    <a:srgbClr val="C0C0C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8" name="Line 155">
                    <a:extLst>
                      <a:ext uri="{FF2B5EF4-FFF2-40B4-BE49-F238E27FC236}">
                        <a16:creationId xmlns:a16="http://schemas.microsoft.com/office/drawing/2014/main" id="{3BEE9072-47FF-4CC8-99C5-2EE0730B21D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47" y="1155"/>
                    <a:ext cx="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9" name="Line 156">
                    <a:extLst>
                      <a:ext uri="{FF2B5EF4-FFF2-40B4-BE49-F238E27FC236}">
                        <a16:creationId xmlns:a16="http://schemas.microsoft.com/office/drawing/2014/main" id="{5B78E8B6-A1AD-43B1-838D-B99A41E401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47" y="1169"/>
                    <a:ext cx="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0" name="Line 157">
                    <a:extLst>
                      <a:ext uri="{FF2B5EF4-FFF2-40B4-BE49-F238E27FC236}">
                        <a16:creationId xmlns:a16="http://schemas.microsoft.com/office/drawing/2014/main" id="{EF056A6E-A91B-42FC-9450-C4271D62BE5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47" y="1183"/>
                    <a:ext cx="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1" name="Line 158">
                    <a:extLst>
                      <a:ext uri="{FF2B5EF4-FFF2-40B4-BE49-F238E27FC236}">
                        <a16:creationId xmlns:a16="http://schemas.microsoft.com/office/drawing/2014/main" id="{1ACF295F-D66C-41C6-995A-8CBB8AC378E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47" y="1197"/>
                    <a:ext cx="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2" name="Line 159">
                    <a:extLst>
                      <a:ext uri="{FF2B5EF4-FFF2-40B4-BE49-F238E27FC236}">
                        <a16:creationId xmlns:a16="http://schemas.microsoft.com/office/drawing/2014/main" id="{CCBF762D-AE02-4EDA-8AAA-D0210750765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91" y="1176"/>
                    <a:ext cx="19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FF6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3" name="Line 160">
                    <a:extLst>
                      <a:ext uri="{FF2B5EF4-FFF2-40B4-BE49-F238E27FC236}">
                        <a16:creationId xmlns:a16="http://schemas.microsoft.com/office/drawing/2014/main" id="{0E90BE60-6E0E-43FD-95C6-94540AC24E7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91" y="1190"/>
                    <a:ext cx="19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FF6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4" name="Line 161">
                    <a:extLst>
                      <a:ext uri="{FF2B5EF4-FFF2-40B4-BE49-F238E27FC236}">
                        <a16:creationId xmlns:a16="http://schemas.microsoft.com/office/drawing/2014/main" id="{CF2D4A9D-CD05-42C1-BEFC-E3473800281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91" y="1205"/>
                    <a:ext cx="19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FF6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9" name="Group 162">
                  <a:extLst>
                    <a:ext uri="{FF2B5EF4-FFF2-40B4-BE49-F238E27FC236}">
                      <a16:creationId xmlns:a16="http://schemas.microsoft.com/office/drawing/2014/main" id="{2B47440A-2415-4280-AEBE-94375DD1E9F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04" y="1573"/>
                  <a:ext cx="383" cy="395"/>
                  <a:chOff x="960" y="1104"/>
                  <a:chExt cx="383" cy="395"/>
                </a:xfrm>
              </p:grpSpPr>
              <p:sp>
                <p:nvSpPr>
                  <p:cNvPr id="96" name="Freeform 163">
                    <a:extLst>
                      <a:ext uri="{FF2B5EF4-FFF2-40B4-BE49-F238E27FC236}">
                        <a16:creationId xmlns:a16="http://schemas.microsoft.com/office/drawing/2014/main" id="{0270046F-83C7-44E7-9D2F-BA159F650B5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00" y="1392"/>
                    <a:ext cx="43" cy="107"/>
                  </a:xfrm>
                  <a:custGeom>
                    <a:avLst/>
                    <a:gdLst>
                      <a:gd name="T0" fmla="*/ 0 w 87"/>
                      <a:gd name="T1" fmla="*/ 213 h 213"/>
                      <a:gd name="T2" fmla="*/ 87 w 87"/>
                      <a:gd name="T3" fmla="*/ 129 h 213"/>
                      <a:gd name="T4" fmla="*/ 87 w 87"/>
                      <a:gd name="T5" fmla="*/ 0 h 213"/>
                      <a:gd name="T6" fmla="*/ 0 w 87"/>
                      <a:gd name="T7" fmla="*/ 86 h 213"/>
                      <a:gd name="T8" fmla="*/ 0 w 87"/>
                      <a:gd name="T9" fmla="*/ 213 h 2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7" h="213">
                        <a:moveTo>
                          <a:pt x="0" y="213"/>
                        </a:moveTo>
                        <a:lnTo>
                          <a:pt x="87" y="129"/>
                        </a:lnTo>
                        <a:lnTo>
                          <a:pt x="87" y="0"/>
                        </a:lnTo>
                        <a:lnTo>
                          <a:pt x="0" y="86"/>
                        </a:lnTo>
                        <a:lnTo>
                          <a:pt x="0" y="213"/>
                        </a:lnTo>
                        <a:close/>
                      </a:path>
                    </a:pathLst>
                  </a:custGeom>
                  <a:solidFill>
                    <a:srgbClr val="9A9A9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7" name="Freeform 164">
                    <a:extLst>
                      <a:ext uri="{FF2B5EF4-FFF2-40B4-BE49-F238E27FC236}">
                        <a16:creationId xmlns:a16="http://schemas.microsoft.com/office/drawing/2014/main" id="{768068D9-FE17-4225-B4A7-508F0AFF11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79" y="1392"/>
                    <a:ext cx="64" cy="33"/>
                  </a:xfrm>
                  <a:custGeom>
                    <a:avLst/>
                    <a:gdLst>
                      <a:gd name="T0" fmla="*/ 64 w 129"/>
                      <a:gd name="T1" fmla="*/ 65 h 65"/>
                      <a:gd name="T2" fmla="*/ 129 w 129"/>
                      <a:gd name="T3" fmla="*/ 0 h 65"/>
                      <a:gd name="T4" fmla="*/ 0 w 129"/>
                      <a:gd name="T5" fmla="*/ 0 h 65"/>
                      <a:gd name="T6" fmla="*/ 64 w 129"/>
                      <a:gd name="T7" fmla="*/ 65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29" h="65">
                        <a:moveTo>
                          <a:pt x="64" y="65"/>
                        </a:moveTo>
                        <a:lnTo>
                          <a:pt x="129" y="0"/>
                        </a:lnTo>
                        <a:lnTo>
                          <a:pt x="0" y="0"/>
                        </a:lnTo>
                        <a:lnTo>
                          <a:pt x="64" y="65"/>
                        </a:lnTo>
                        <a:close/>
                      </a:path>
                    </a:pathLst>
                  </a:custGeom>
                  <a:solidFill>
                    <a:srgbClr val="E6E6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8" name="Freeform 165">
                    <a:extLst>
                      <a:ext uri="{FF2B5EF4-FFF2-40B4-BE49-F238E27FC236}">
                        <a16:creationId xmlns:a16="http://schemas.microsoft.com/office/drawing/2014/main" id="{5DA8F1AC-FB65-489B-928C-0C55BC60EF7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0" y="1414"/>
                    <a:ext cx="84" cy="21"/>
                  </a:xfrm>
                  <a:custGeom>
                    <a:avLst/>
                    <a:gdLst>
                      <a:gd name="T0" fmla="*/ 169 w 169"/>
                      <a:gd name="T1" fmla="*/ 42 h 42"/>
                      <a:gd name="T2" fmla="*/ 42 w 169"/>
                      <a:gd name="T3" fmla="*/ 0 h 42"/>
                      <a:gd name="T4" fmla="*/ 0 w 169"/>
                      <a:gd name="T5" fmla="*/ 42 h 42"/>
                      <a:gd name="T6" fmla="*/ 169 w 169"/>
                      <a:gd name="T7" fmla="*/ 42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69" h="42">
                        <a:moveTo>
                          <a:pt x="169" y="42"/>
                        </a:moveTo>
                        <a:lnTo>
                          <a:pt x="42" y="0"/>
                        </a:lnTo>
                        <a:lnTo>
                          <a:pt x="0" y="42"/>
                        </a:lnTo>
                        <a:lnTo>
                          <a:pt x="169" y="42"/>
                        </a:lnTo>
                        <a:close/>
                      </a:path>
                    </a:pathLst>
                  </a:custGeom>
                  <a:solidFill>
                    <a:srgbClr val="E6E6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9" name="Freeform 166">
                    <a:extLst>
                      <a:ext uri="{FF2B5EF4-FFF2-40B4-BE49-F238E27FC236}">
                        <a16:creationId xmlns:a16="http://schemas.microsoft.com/office/drawing/2014/main" id="{37B5F874-26C7-4263-92D5-E64739C15C6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81" y="1392"/>
                    <a:ext cx="352" cy="43"/>
                  </a:xfrm>
                  <a:custGeom>
                    <a:avLst/>
                    <a:gdLst>
                      <a:gd name="T0" fmla="*/ 704 w 704"/>
                      <a:gd name="T1" fmla="*/ 23 h 86"/>
                      <a:gd name="T2" fmla="*/ 660 w 704"/>
                      <a:gd name="T3" fmla="*/ 0 h 86"/>
                      <a:gd name="T4" fmla="*/ 42 w 704"/>
                      <a:gd name="T5" fmla="*/ 0 h 86"/>
                      <a:gd name="T6" fmla="*/ 0 w 704"/>
                      <a:gd name="T7" fmla="*/ 44 h 86"/>
                      <a:gd name="T8" fmla="*/ 127 w 704"/>
                      <a:gd name="T9" fmla="*/ 86 h 86"/>
                      <a:gd name="T10" fmla="*/ 638 w 704"/>
                      <a:gd name="T11" fmla="*/ 86 h 86"/>
                      <a:gd name="T12" fmla="*/ 704 w 704"/>
                      <a:gd name="T13" fmla="*/ 23 h 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04" h="86">
                        <a:moveTo>
                          <a:pt x="704" y="23"/>
                        </a:moveTo>
                        <a:lnTo>
                          <a:pt x="660" y="0"/>
                        </a:lnTo>
                        <a:lnTo>
                          <a:pt x="42" y="0"/>
                        </a:lnTo>
                        <a:lnTo>
                          <a:pt x="0" y="44"/>
                        </a:lnTo>
                        <a:lnTo>
                          <a:pt x="127" y="86"/>
                        </a:lnTo>
                        <a:lnTo>
                          <a:pt x="638" y="86"/>
                        </a:lnTo>
                        <a:lnTo>
                          <a:pt x="704" y="23"/>
                        </a:lnTo>
                        <a:close/>
                      </a:path>
                    </a:pathLst>
                  </a:custGeom>
                  <a:solidFill>
                    <a:srgbClr val="9A9A9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0" name="Freeform 167">
                    <a:extLst>
                      <a:ext uri="{FF2B5EF4-FFF2-40B4-BE49-F238E27FC236}">
                        <a16:creationId xmlns:a16="http://schemas.microsoft.com/office/drawing/2014/main" id="{25E2E194-C26D-4231-A0E6-5AD9E2F0BC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240" cy="16"/>
                  </a:xfrm>
                  <a:custGeom>
                    <a:avLst/>
                    <a:gdLst>
                      <a:gd name="T0" fmla="*/ 0 w 481"/>
                      <a:gd name="T1" fmla="*/ 33 h 33"/>
                      <a:gd name="T2" fmla="*/ 42 w 481"/>
                      <a:gd name="T3" fmla="*/ 33 h 33"/>
                      <a:gd name="T4" fmla="*/ 84 w 481"/>
                      <a:gd name="T5" fmla="*/ 33 h 33"/>
                      <a:gd name="T6" fmla="*/ 125 w 481"/>
                      <a:gd name="T7" fmla="*/ 33 h 33"/>
                      <a:gd name="T8" fmla="*/ 165 w 481"/>
                      <a:gd name="T9" fmla="*/ 31 h 33"/>
                      <a:gd name="T10" fmla="*/ 204 w 481"/>
                      <a:gd name="T11" fmla="*/ 31 h 33"/>
                      <a:gd name="T12" fmla="*/ 240 w 481"/>
                      <a:gd name="T13" fmla="*/ 29 h 33"/>
                      <a:gd name="T14" fmla="*/ 277 w 481"/>
                      <a:gd name="T15" fmla="*/ 27 h 33"/>
                      <a:gd name="T16" fmla="*/ 310 w 481"/>
                      <a:gd name="T17" fmla="*/ 25 h 33"/>
                      <a:gd name="T18" fmla="*/ 340 w 481"/>
                      <a:gd name="T19" fmla="*/ 23 h 33"/>
                      <a:gd name="T20" fmla="*/ 369 w 481"/>
                      <a:gd name="T21" fmla="*/ 21 h 33"/>
                      <a:gd name="T22" fmla="*/ 394 w 481"/>
                      <a:gd name="T23" fmla="*/ 19 h 33"/>
                      <a:gd name="T24" fmla="*/ 415 w 481"/>
                      <a:gd name="T25" fmla="*/ 17 h 33"/>
                      <a:gd name="T26" fmla="*/ 435 w 481"/>
                      <a:gd name="T27" fmla="*/ 13 h 33"/>
                      <a:gd name="T28" fmla="*/ 452 w 481"/>
                      <a:gd name="T29" fmla="*/ 12 h 33"/>
                      <a:gd name="T30" fmla="*/ 463 w 481"/>
                      <a:gd name="T31" fmla="*/ 10 h 33"/>
                      <a:gd name="T32" fmla="*/ 473 w 481"/>
                      <a:gd name="T33" fmla="*/ 6 h 33"/>
                      <a:gd name="T34" fmla="*/ 479 w 481"/>
                      <a:gd name="T35" fmla="*/ 4 h 33"/>
                      <a:gd name="T36" fmla="*/ 481 w 481"/>
                      <a:gd name="T37" fmla="*/ 0 h 33"/>
                      <a:gd name="T38" fmla="*/ 481 w 481"/>
                      <a:gd name="T39" fmla="*/ 33 h 33"/>
                      <a:gd name="T40" fmla="*/ 0 w 481"/>
                      <a:gd name="T41" fmla="*/ 33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481" h="33">
                        <a:moveTo>
                          <a:pt x="0" y="33"/>
                        </a:moveTo>
                        <a:lnTo>
                          <a:pt x="42" y="33"/>
                        </a:lnTo>
                        <a:lnTo>
                          <a:pt x="84" y="33"/>
                        </a:lnTo>
                        <a:lnTo>
                          <a:pt x="125" y="33"/>
                        </a:lnTo>
                        <a:lnTo>
                          <a:pt x="165" y="31"/>
                        </a:lnTo>
                        <a:lnTo>
                          <a:pt x="204" y="31"/>
                        </a:lnTo>
                        <a:lnTo>
                          <a:pt x="240" y="29"/>
                        </a:lnTo>
                        <a:lnTo>
                          <a:pt x="277" y="27"/>
                        </a:lnTo>
                        <a:lnTo>
                          <a:pt x="310" y="25"/>
                        </a:lnTo>
                        <a:lnTo>
                          <a:pt x="340" y="23"/>
                        </a:lnTo>
                        <a:lnTo>
                          <a:pt x="369" y="21"/>
                        </a:lnTo>
                        <a:lnTo>
                          <a:pt x="394" y="19"/>
                        </a:lnTo>
                        <a:lnTo>
                          <a:pt x="415" y="17"/>
                        </a:lnTo>
                        <a:lnTo>
                          <a:pt x="435" y="13"/>
                        </a:lnTo>
                        <a:lnTo>
                          <a:pt x="452" y="12"/>
                        </a:lnTo>
                        <a:lnTo>
                          <a:pt x="463" y="10"/>
                        </a:lnTo>
                        <a:lnTo>
                          <a:pt x="473" y="6"/>
                        </a:lnTo>
                        <a:lnTo>
                          <a:pt x="479" y="4"/>
                        </a:lnTo>
                        <a:lnTo>
                          <a:pt x="481" y="0"/>
                        </a:lnTo>
                        <a:lnTo>
                          <a:pt x="481" y="33"/>
                        </a:lnTo>
                        <a:lnTo>
                          <a:pt x="0" y="33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1" name="Freeform 168">
                    <a:extLst>
                      <a:ext uri="{FF2B5EF4-FFF2-40B4-BE49-F238E27FC236}">
                        <a16:creationId xmlns:a16="http://schemas.microsoft.com/office/drawing/2014/main" id="{CEABCC94-511D-4A19-B4A8-35FBC952A8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240" cy="16"/>
                  </a:xfrm>
                  <a:custGeom>
                    <a:avLst/>
                    <a:gdLst>
                      <a:gd name="T0" fmla="*/ 0 w 481"/>
                      <a:gd name="T1" fmla="*/ 33 h 33"/>
                      <a:gd name="T2" fmla="*/ 42 w 481"/>
                      <a:gd name="T3" fmla="*/ 33 h 33"/>
                      <a:gd name="T4" fmla="*/ 84 w 481"/>
                      <a:gd name="T5" fmla="*/ 33 h 33"/>
                      <a:gd name="T6" fmla="*/ 125 w 481"/>
                      <a:gd name="T7" fmla="*/ 33 h 33"/>
                      <a:gd name="T8" fmla="*/ 165 w 481"/>
                      <a:gd name="T9" fmla="*/ 31 h 33"/>
                      <a:gd name="T10" fmla="*/ 204 w 481"/>
                      <a:gd name="T11" fmla="*/ 31 h 33"/>
                      <a:gd name="T12" fmla="*/ 240 w 481"/>
                      <a:gd name="T13" fmla="*/ 29 h 33"/>
                      <a:gd name="T14" fmla="*/ 277 w 481"/>
                      <a:gd name="T15" fmla="*/ 27 h 33"/>
                      <a:gd name="T16" fmla="*/ 310 w 481"/>
                      <a:gd name="T17" fmla="*/ 25 h 33"/>
                      <a:gd name="T18" fmla="*/ 340 w 481"/>
                      <a:gd name="T19" fmla="*/ 23 h 33"/>
                      <a:gd name="T20" fmla="*/ 369 w 481"/>
                      <a:gd name="T21" fmla="*/ 21 h 33"/>
                      <a:gd name="T22" fmla="*/ 394 w 481"/>
                      <a:gd name="T23" fmla="*/ 19 h 33"/>
                      <a:gd name="T24" fmla="*/ 415 w 481"/>
                      <a:gd name="T25" fmla="*/ 17 h 33"/>
                      <a:gd name="T26" fmla="*/ 435 w 481"/>
                      <a:gd name="T27" fmla="*/ 13 h 33"/>
                      <a:gd name="T28" fmla="*/ 452 w 481"/>
                      <a:gd name="T29" fmla="*/ 12 h 33"/>
                      <a:gd name="T30" fmla="*/ 463 w 481"/>
                      <a:gd name="T31" fmla="*/ 10 h 33"/>
                      <a:gd name="T32" fmla="*/ 473 w 481"/>
                      <a:gd name="T33" fmla="*/ 6 h 33"/>
                      <a:gd name="T34" fmla="*/ 479 w 481"/>
                      <a:gd name="T35" fmla="*/ 4 h 33"/>
                      <a:gd name="T36" fmla="*/ 481 w 481"/>
                      <a:gd name="T37" fmla="*/ 0 h 33"/>
                      <a:gd name="T38" fmla="*/ 475 w 481"/>
                      <a:gd name="T39" fmla="*/ 0 h 33"/>
                      <a:gd name="T40" fmla="*/ 473 w 481"/>
                      <a:gd name="T41" fmla="*/ 4 h 33"/>
                      <a:gd name="T42" fmla="*/ 467 w 481"/>
                      <a:gd name="T43" fmla="*/ 6 h 33"/>
                      <a:gd name="T44" fmla="*/ 458 w 481"/>
                      <a:gd name="T45" fmla="*/ 10 h 33"/>
                      <a:gd name="T46" fmla="*/ 446 w 481"/>
                      <a:gd name="T47" fmla="*/ 12 h 33"/>
                      <a:gd name="T48" fmla="*/ 431 w 481"/>
                      <a:gd name="T49" fmla="*/ 13 h 33"/>
                      <a:gd name="T50" fmla="*/ 411 w 481"/>
                      <a:gd name="T51" fmla="*/ 17 h 33"/>
                      <a:gd name="T52" fmla="*/ 388 w 481"/>
                      <a:gd name="T53" fmla="*/ 19 h 33"/>
                      <a:gd name="T54" fmla="*/ 363 w 481"/>
                      <a:gd name="T55" fmla="*/ 21 h 33"/>
                      <a:gd name="T56" fmla="*/ 336 w 481"/>
                      <a:gd name="T57" fmla="*/ 23 h 33"/>
                      <a:gd name="T58" fmla="*/ 306 w 481"/>
                      <a:gd name="T59" fmla="*/ 25 h 33"/>
                      <a:gd name="T60" fmla="*/ 273 w 481"/>
                      <a:gd name="T61" fmla="*/ 27 h 33"/>
                      <a:gd name="T62" fmla="*/ 238 w 481"/>
                      <a:gd name="T63" fmla="*/ 29 h 33"/>
                      <a:gd name="T64" fmla="*/ 202 w 481"/>
                      <a:gd name="T65" fmla="*/ 29 h 33"/>
                      <a:gd name="T66" fmla="*/ 163 w 481"/>
                      <a:gd name="T67" fmla="*/ 31 h 33"/>
                      <a:gd name="T68" fmla="*/ 123 w 481"/>
                      <a:gd name="T69" fmla="*/ 33 h 33"/>
                      <a:gd name="T70" fmla="*/ 83 w 481"/>
                      <a:gd name="T71" fmla="*/ 33 h 33"/>
                      <a:gd name="T72" fmla="*/ 42 w 481"/>
                      <a:gd name="T73" fmla="*/ 33 h 33"/>
                      <a:gd name="T74" fmla="*/ 0 w 481"/>
                      <a:gd name="T75" fmla="*/ 33 h 33"/>
                      <a:gd name="T76" fmla="*/ 0 w 481"/>
                      <a:gd name="T77" fmla="*/ 33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481" h="33">
                        <a:moveTo>
                          <a:pt x="0" y="33"/>
                        </a:moveTo>
                        <a:lnTo>
                          <a:pt x="42" y="33"/>
                        </a:lnTo>
                        <a:lnTo>
                          <a:pt x="84" y="33"/>
                        </a:lnTo>
                        <a:lnTo>
                          <a:pt x="125" y="33"/>
                        </a:lnTo>
                        <a:lnTo>
                          <a:pt x="165" y="31"/>
                        </a:lnTo>
                        <a:lnTo>
                          <a:pt x="204" y="31"/>
                        </a:lnTo>
                        <a:lnTo>
                          <a:pt x="240" y="29"/>
                        </a:lnTo>
                        <a:lnTo>
                          <a:pt x="277" y="27"/>
                        </a:lnTo>
                        <a:lnTo>
                          <a:pt x="310" y="25"/>
                        </a:lnTo>
                        <a:lnTo>
                          <a:pt x="340" y="23"/>
                        </a:lnTo>
                        <a:lnTo>
                          <a:pt x="369" y="21"/>
                        </a:lnTo>
                        <a:lnTo>
                          <a:pt x="394" y="19"/>
                        </a:lnTo>
                        <a:lnTo>
                          <a:pt x="415" y="17"/>
                        </a:lnTo>
                        <a:lnTo>
                          <a:pt x="435" y="13"/>
                        </a:lnTo>
                        <a:lnTo>
                          <a:pt x="452" y="12"/>
                        </a:lnTo>
                        <a:lnTo>
                          <a:pt x="463" y="10"/>
                        </a:lnTo>
                        <a:lnTo>
                          <a:pt x="473" y="6"/>
                        </a:lnTo>
                        <a:lnTo>
                          <a:pt x="479" y="4"/>
                        </a:lnTo>
                        <a:lnTo>
                          <a:pt x="481" y="0"/>
                        </a:lnTo>
                        <a:lnTo>
                          <a:pt x="475" y="0"/>
                        </a:lnTo>
                        <a:lnTo>
                          <a:pt x="473" y="4"/>
                        </a:lnTo>
                        <a:lnTo>
                          <a:pt x="467" y="6"/>
                        </a:lnTo>
                        <a:lnTo>
                          <a:pt x="458" y="10"/>
                        </a:lnTo>
                        <a:lnTo>
                          <a:pt x="446" y="12"/>
                        </a:lnTo>
                        <a:lnTo>
                          <a:pt x="431" y="13"/>
                        </a:lnTo>
                        <a:lnTo>
                          <a:pt x="411" y="17"/>
                        </a:lnTo>
                        <a:lnTo>
                          <a:pt x="388" y="19"/>
                        </a:lnTo>
                        <a:lnTo>
                          <a:pt x="363" y="21"/>
                        </a:lnTo>
                        <a:lnTo>
                          <a:pt x="336" y="23"/>
                        </a:lnTo>
                        <a:lnTo>
                          <a:pt x="306" y="25"/>
                        </a:lnTo>
                        <a:lnTo>
                          <a:pt x="273" y="27"/>
                        </a:lnTo>
                        <a:lnTo>
                          <a:pt x="238" y="29"/>
                        </a:lnTo>
                        <a:lnTo>
                          <a:pt x="202" y="29"/>
                        </a:lnTo>
                        <a:lnTo>
                          <a:pt x="163" y="31"/>
                        </a:lnTo>
                        <a:lnTo>
                          <a:pt x="123" y="33"/>
                        </a:lnTo>
                        <a:lnTo>
                          <a:pt x="83" y="33"/>
                        </a:lnTo>
                        <a:lnTo>
                          <a:pt x="42" y="33"/>
                        </a:lnTo>
                        <a:lnTo>
                          <a:pt x="0" y="33"/>
                        </a:lnTo>
                        <a:lnTo>
                          <a:pt x="0" y="33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2" name="Freeform 169">
                    <a:extLst>
                      <a:ext uri="{FF2B5EF4-FFF2-40B4-BE49-F238E27FC236}">
                        <a16:creationId xmlns:a16="http://schemas.microsoft.com/office/drawing/2014/main" id="{7828D288-3398-493F-B63E-71F40A0B99E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237" cy="16"/>
                  </a:xfrm>
                  <a:custGeom>
                    <a:avLst/>
                    <a:gdLst>
                      <a:gd name="T0" fmla="*/ 0 w 475"/>
                      <a:gd name="T1" fmla="*/ 33 h 33"/>
                      <a:gd name="T2" fmla="*/ 42 w 475"/>
                      <a:gd name="T3" fmla="*/ 33 h 33"/>
                      <a:gd name="T4" fmla="*/ 83 w 475"/>
                      <a:gd name="T5" fmla="*/ 33 h 33"/>
                      <a:gd name="T6" fmla="*/ 123 w 475"/>
                      <a:gd name="T7" fmla="*/ 33 h 33"/>
                      <a:gd name="T8" fmla="*/ 163 w 475"/>
                      <a:gd name="T9" fmla="*/ 31 h 33"/>
                      <a:gd name="T10" fmla="*/ 202 w 475"/>
                      <a:gd name="T11" fmla="*/ 29 h 33"/>
                      <a:gd name="T12" fmla="*/ 238 w 475"/>
                      <a:gd name="T13" fmla="*/ 29 h 33"/>
                      <a:gd name="T14" fmla="*/ 273 w 475"/>
                      <a:gd name="T15" fmla="*/ 27 h 33"/>
                      <a:gd name="T16" fmla="*/ 306 w 475"/>
                      <a:gd name="T17" fmla="*/ 25 h 33"/>
                      <a:gd name="T18" fmla="*/ 336 w 475"/>
                      <a:gd name="T19" fmla="*/ 23 h 33"/>
                      <a:gd name="T20" fmla="*/ 363 w 475"/>
                      <a:gd name="T21" fmla="*/ 21 h 33"/>
                      <a:gd name="T22" fmla="*/ 388 w 475"/>
                      <a:gd name="T23" fmla="*/ 19 h 33"/>
                      <a:gd name="T24" fmla="*/ 411 w 475"/>
                      <a:gd name="T25" fmla="*/ 17 h 33"/>
                      <a:gd name="T26" fmla="*/ 431 w 475"/>
                      <a:gd name="T27" fmla="*/ 13 h 33"/>
                      <a:gd name="T28" fmla="*/ 446 w 475"/>
                      <a:gd name="T29" fmla="*/ 12 h 33"/>
                      <a:gd name="T30" fmla="*/ 458 w 475"/>
                      <a:gd name="T31" fmla="*/ 10 h 33"/>
                      <a:gd name="T32" fmla="*/ 467 w 475"/>
                      <a:gd name="T33" fmla="*/ 6 h 33"/>
                      <a:gd name="T34" fmla="*/ 473 w 475"/>
                      <a:gd name="T35" fmla="*/ 4 h 33"/>
                      <a:gd name="T36" fmla="*/ 475 w 475"/>
                      <a:gd name="T37" fmla="*/ 0 h 33"/>
                      <a:gd name="T38" fmla="*/ 469 w 475"/>
                      <a:gd name="T39" fmla="*/ 0 h 33"/>
                      <a:gd name="T40" fmla="*/ 467 w 475"/>
                      <a:gd name="T41" fmla="*/ 4 h 33"/>
                      <a:gd name="T42" fmla="*/ 461 w 475"/>
                      <a:gd name="T43" fmla="*/ 6 h 33"/>
                      <a:gd name="T44" fmla="*/ 454 w 475"/>
                      <a:gd name="T45" fmla="*/ 10 h 33"/>
                      <a:gd name="T46" fmla="*/ 440 w 475"/>
                      <a:gd name="T47" fmla="*/ 12 h 33"/>
                      <a:gd name="T48" fmla="*/ 425 w 475"/>
                      <a:gd name="T49" fmla="*/ 13 h 33"/>
                      <a:gd name="T50" fmla="*/ 406 w 475"/>
                      <a:gd name="T51" fmla="*/ 17 h 33"/>
                      <a:gd name="T52" fmla="*/ 385 w 475"/>
                      <a:gd name="T53" fmla="*/ 19 h 33"/>
                      <a:gd name="T54" fmla="*/ 360 w 475"/>
                      <a:gd name="T55" fmla="*/ 21 h 33"/>
                      <a:gd name="T56" fmla="*/ 333 w 475"/>
                      <a:gd name="T57" fmla="*/ 23 h 33"/>
                      <a:gd name="T58" fmla="*/ 302 w 475"/>
                      <a:gd name="T59" fmla="*/ 25 h 33"/>
                      <a:gd name="T60" fmla="*/ 269 w 475"/>
                      <a:gd name="T61" fmla="*/ 27 h 33"/>
                      <a:gd name="T62" fmla="*/ 235 w 475"/>
                      <a:gd name="T63" fmla="*/ 29 h 33"/>
                      <a:gd name="T64" fmla="*/ 198 w 475"/>
                      <a:gd name="T65" fmla="*/ 29 h 33"/>
                      <a:gd name="T66" fmla="*/ 161 w 475"/>
                      <a:gd name="T67" fmla="*/ 31 h 33"/>
                      <a:gd name="T68" fmla="*/ 121 w 475"/>
                      <a:gd name="T69" fmla="*/ 31 h 33"/>
                      <a:gd name="T70" fmla="*/ 83 w 475"/>
                      <a:gd name="T71" fmla="*/ 33 h 33"/>
                      <a:gd name="T72" fmla="*/ 42 w 475"/>
                      <a:gd name="T73" fmla="*/ 33 h 33"/>
                      <a:gd name="T74" fmla="*/ 0 w 475"/>
                      <a:gd name="T75" fmla="*/ 33 h 33"/>
                      <a:gd name="T76" fmla="*/ 0 w 475"/>
                      <a:gd name="T77" fmla="*/ 33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475" h="33">
                        <a:moveTo>
                          <a:pt x="0" y="33"/>
                        </a:moveTo>
                        <a:lnTo>
                          <a:pt x="42" y="33"/>
                        </a:lnTo>
                        <a:lnTo>
                          <a:pt x="83" y="33"/>
                        </a:lnTo>
                        <a:lnTo>
                          <a:pt x="123" y="33"/>
                        </a:lnTo>
                        <a:lnTo>
                          <a:pt x="163" y="31"/>
                        </a:lnTo>
                        <a:lnTo>
                          <a:pt x="202" y="29"/>
                        </a:lnTo>
                        <a:lnTo>
                          <a:pt x="238" y="29"/>
                        </a:lnTo>
                        <a:lnTo>
                          <a:pt x="273" y="27"/>
                        </a:lnTo>
                        <a:lnTo>
                          <a:pt x="306" y="25"/>
                        </a:lnTo>
                        <a:lnTo>
                          <a:pt x="336" y="23"/>
                        </a:lnTo>
                        <a:lnTo>
                          <a:pt x="363" y="21"/>
                        </a:lnTo>
                        <a:lnTo>
                          <a:pt x="388" y="19"/>
                        </a:lnTo>
                        <a:lnTo>
                          <a:pt x="411" y="17"/>
                        </a:lnTo>
                        <a:lnTo>
                          <a:pt x="431" y="13"/>
                        </a:lnTo>
                        <a:lnTo>
                          <a:pt x="446" y="12"/>
                        </a:lnTo>
                        <a:lnTo>
                          <a:pt x="458" y="10"/>
                        </a:lnTo>
                        <a:lnTo>
                          <a:pt x="467" y="6"/>
                        </a:lnTo>
                        <a:lnTo>
                          <a:pt x="473" y="4"/>
                        </a:lnTo>
                        <a:lnTo>
                          <a:pt x="475" y="0"/>
                        </a:lnTo>
                        <a:lnTo>
                          <a:pt x="469" y="0"/>
                        </a:lnTo>
                        <a:lnTo>
                          <a:pt x="467" y="4"/>
                        </a:lnTo>
                        <a:lnTo>
                          <a:pt x="461" y="6"/>
                        </a:lnTo>
                        <a:lnTo>
                          <a:pt x="454" y="10"/>
                        </a:lnTo>
                        <a:lnTo>
                          <a:pt x="440" y="12"/>
                        </a:lnTo>
                        <a:lnTo>
                          <a:pt x="425" y="13"/>
                        </a:lnTo>
                        <a:lnTo>
                          <a:pt x="406" y="17"/>
                        </a:lnTo>
                        <a:lnTo>
                          <a:pt x="385" y="19"/>
                        </a:lnTo>
                        <a:lnTo>
                          <a:pt x="360" y="21"/>
                        </a:lnTo>
                        <a:lnTo>
                          <a:pt x="333" y="23"/>
                        </a:lnTo>
                        <a:lnTo>
                          <a:pt x="302" y="25"/>
                        </a:lnTo>
                        <a:lnTo>
                          <a:pt x="269" y="27"/>
                        </a:lnTo>
                        <a:lnTo>
                          <a:pt x="235" y="29"/>
                        </a:lnTo>
                        <a:lnTo>
                          <a:pt x="198" y="29"/>
                        </a:lnTo>
                        <a:lnTo>
                          <a:pt x="161" y="31"/>
                        </a:lnTo>
                        <a:lnTo>
                          <a:pt x="121" y="31"/>
                        </a:lnTo>
                        <a:lnTo>
                          <a:pt x="83" y="33"/>
                        </a:lnTo>
                        <a:lnTo>
                          <a:pt x="42" y="33"/>
                        </a:lnTo>
                        <a:lnTo>
                          <a:pt x="0" y="33"/>
                        </a:lnTo>
                        <a:lnTo>
                          <a:pt x="0" y="33"/>
                        </a:lnTo>
                        <a:close/>
                      </a:path>
                    </a:pathLst>
                  </a:custGeom>
                  <a:solidFill>
                    <a:srgbClr val="BEBEB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3" name="Freeform 170">
                    <a:extLst>
                      <a:ext uri="{FF2B5EF4-FFF2-40B4-BE49-F238E27FC236}">
                        <a16:creationId xmlns:a16="http://schemas.microsoft.com/office/drawing/2014/main" id="{B49E6EF0-5968-4CBF-9004-32C79B18793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235" cy="16"/>
                  </a:xfrm>
                  <a:custGeom>
                    <a:avLst/>
                    <a:gdLst>
                      <a:gd name="T0" fmla="*/ 0 w 469"/>
                      <a:gd name="T1" fmla="*/ 33 h 33"/>
                      <a:gd name="T2" fmla="*/ 42 w 469"/>
                      <a:gd name="T3" fmla="*/ 33 h 33"/>
                      <a:gd name="T4" fmla="*/ 83 w 469"/>
                      <a:gd name="T5" fmla="*/ 33 h 33"/>
                      <a:gd name="T6" fmla="*/ 121 w 469"/>
                      <a:gd name="T7" fmla="*/ 31 h 33"/>
                      <a:gd name="T8" fmla="*/ 161 w 469"/>
                      <a:gd name="T9" fmla="*/ 31 h 33"/>
                      <a:gd name="T10" fmla="*/ 198 w 469"/>
                      <a:gd name="T11" fmla="*/ 29 h 33"/>
                      <a:gd name="T12" fmla="*/ 235 w 469"/>
                      <a:gd name="T13" fmla="*/ 29 h 33"/>
                      <a:gd name="T14" fmla="*/ 269 w 469"/>
                      <a:gd name="T15" fmla="*/ 27 h 33"/>
                      <a:gd name="T16" fmla="*/ 302 w 469"/>
                      <a:gd name="T17" fmla="*/ 25 h 33"/>
                      <a:gd name="T18" fmla="*/ 333 w 469"/>
                      <a:gd name="T19" fmla="*/ 23 h 33"/>
                      <a:gd name="T20" fmla="*/ 360 w 469"/>
                      <a:gd name="T21" fmla="*/ 21 h 33"/>
                      <a:gd name="T22" fmla="*/ 385 w 469"/>
                      <a:gd name="T23" fmla="*/ 19 h 33"/>
                      <a:gd name="T24" fmla="*/ 406 w 469"/>
                      <a:gd name="T25" fmla="*/ 17 h 33"/>
                      <a:gd name="T26" fmla="*/ 425 w 469"/>
                      <a:gd name="T27" fmla="*/ 13 h 33"/>
                      <a:gd name="T28" fmla="*/ 440 w 469"/>
                      <a:gd name="T29" fmla="*/ 12 h 33"/>
                      <a:gd name="T30" fmla="*/ 454 w 469"/>
                      <a:gd name="T31" fmla="*/ 10 h 33"/>
                      <a:gd name="T32" fmla="*/ 461 w 469"/>
                      <a:gd name="T33" fmla="*/ 6 h 33"/>
                      <a:gd name="T34" fmla="*/ 467 w 469"/>
                      <a:gd name="T35" fmla="*/ 4 h 33"/>
                      <a:gd name="T36" fmla="*/ 469 w 469"/>
                      <a:gd name="T37" fmla="*/ 0 h 33"/>
                      <a:gd name="T38" fmla="*/ 463 w 469"/>
                      <a:gd name="T39" fmla="*/ 0 h 33"/>
                      <a:gd name="T40" fmla="*/ 461 w 469"/>
                      <a:gd name="T41" fmla="*/ 4 h 33"/>
                      <a:gd name="T42" fmla="*/ 456 w 469"/>
                      <a:gd name="T43" fmla="*/ 6 h 33"/>
                      <a:gd name="T44" fmla="*/ 448 w 469"/>
                      <a:gd name="T45" fmla="*/ 8 h 33"/>
                      <a:gd name="T46" fmla="*/ 435 w 469"/>
                      <a:gd name="T47" fmla="*/ 12 h 33"/>
                      <a:gd name="T48" fmla="*/ 419 w 469"/>
                      <a:gd name="T49" fmla="*/ 13 h 33"/>
                      <a:gd name="T50" fmla="*/ 402 w 469"/>
                      <a:gd name="T51" fmla="*/ 15 h 33"/>
                      <a:gd name="T52" fmla="*/ 379 w 469"/>
                      <a:gd name="T53" fmla="*/ 19 h 33"/>
                      <a:gd name="T54" fmla="*/ 356 w 469"/>
                      <a:gd name="T55" fmla="*/ 21 h 33"/>
                      <a:gd name="T56" fmla="*/ 327 w 469"/>
                      <a:gd name="T57" fmla="*/ 23 h 33"/>
                      <a:gd name="T58" fmla="*/ 298 w 469"/>
                      <a:gd name="T59" fmla="*/ 25 h 33"/>
                      <a:gd name="T60" fmla="*/ 265 w 469"/>
                      <a:gd name="T61" fmla="*/ 27 h 33"/>
                      <a:gd name="T62" fmla="*/ 233 w 469"/>
                      <a:gd name="T63" fmla="*/ 27 h 33"/>
                      <a:gd name="T64" fmla="*/ 196 w 469"/>
                      <a:gd name="T65" fmla="*/ 29 h 33"/>
                      <a:gd name="T66" fmla="*/ 159 w 469"/>
                      <a:gd name="T67" fmla="*/ 31 h 33"/>
                      <a:gd name="T68" fmla="*/ 121 w 469"/>
                      <a:gd name="T69" fmla="*/ 31 h 33"/>
                      <a:gd name="T70" fmla="*/ 81 w 469"/>
                      <a:gd name="T71" fmla="*/ 31 h 33"/>
                      <a:gd name="T72" fmla="*/ 40 w 469"/>
                      <a:gd name="T73" fmla="*/ 33 h 33"/>
                      <a:gd name="T74" fmla="*/ 0 w 469"/>
                      <a:gd name="T75" fmla="*/ 33 h 33"/>
                      <a:gd name="T76" fmla="*/ 0 w 469"/>
                      <a:gd name="T77" fmla="*/ 33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469" h="33">
                        <a:moveTo>
                          <a:pt x="0" y="33"/>
                        </a:moveTo>
                        <a:lnTo>
                          <a:pt x="42" y="33"/>
                        </a:lnTo>
                        <a:lnTo>
                          <a:pt x="83" y="33"/>
                        </a:lnTo>
                        <a:lnTo>
                          <a:pt x="121" y="31"/>
                        </a:lnTo>
                        <a:lnTo>
                          <a:pt x="161" y="31"/>
                        </a:lnTo>
                        <a:lnTo>
                          <a:pt x="198" y="29"/>
                        </a:lnTo>
                        <a:lnTo>
                          <a:pt x="235" y="29"/>
                        </a:lnTo>
                        <a:lnTo>
                          <a:pt x="269" y="27"/>
                        </a:lnTo>
                        <a:lnTo>
                          <a:pt x="302" y="25"/>
                        </a:lnTo>
                        <a:lnTo>
                          <a:pt x="333" y="23"/>
                        </a:lnTo>
                        <a:lnTo>
                          <a:pt x="360" y="21"/>
                        </a:lnTo>
                        <a:lnTo>
                          <a:pt x="385" y="19"/>
                        </a:lnTo>
                        <a:lnTo>
                          <a:pt x="406" y="17"/>
                        </a:lnTo>
                        <a:lnTo>
                          <a:pt x="425" y="13"/>
                        </a:lnTo>
                        <a:lnTo>
                          <a:pt x="440" y="12"/>
                        </a:lnTo>
                        <a:lnTo>
                          <a:pt x="454" y="10"/>
                        </a:lnTo>
                        <a:lnTo>
                          <a:pt x="461" y="6"/>
                        </a:lnTo>
                        <a:lnTo>
                          <a:pt x="467" y="4"/>
                        </a:lnTo>
                        <a:lnTo>
                          <a:pt x="469" y="0"/>
                        </a:lnTo>
                        <a:lnTo>
                          <a:pt x="463" y="0"/>
                        </a:lnTo>
                        <a:lnTo>
                          <a:pt x="461" y="4"/>
                        </a:lnTo>
                        <a:lnTo>
                          <a:pt x="456" y="6"/>
                        </a:lnTo>
                        <a:lnTo>
                          <a:pt x="448" y="8"/>
                        </a:lnTo>
                        <a:lnTo>
                          <a:pt x="435" y="12"/>
                        </a:lnTo>
                        <a:lnTo>
                          <a:pt x="419" y="13"/>
                        </a:lnTo>
                        <a:lnTo>
                          <a:pt x="402" y="15"/>
                        </a:lnTo>
                        <a:lnTo>
                          <a:pt x="379" y="19"/>
                        </a:lnTo>
                        <a:lnTo>
                          <a:pt x="356" y="21"/>
                        </a:lnTo>
                        <a:lnTo>
                          <a:pt x="327" y="23"/>
                        </a:lnTo>
                        <a:lnTo>
                          <a:pt x="298" y="25"/>
                        </a:lnTo>
                        <a:lnTo>
                          <a:pt x="265" y="27"/>
                        </a:lnTo>
                        <a:lnTo>
                          <a:pt x="233" y="27"/>
                        </a:lnTo>
                        <a:lnTo>
                          <a:pt x="196" y="29"/>
                        </a:lnTo>
                        <a:lnTo>
                          <a:pt x="159" y="31"/>
                        </a:lnTo>
                        <a:lnTo>
                          <a:pt x="121" y="31"/>
                        </a:lnTo>
                        <a:lnTo>
                          <a:pt x="81" y="31"/>
                        </a:lnTo>
                        <a:lnTo>
                          <a:pt x="40" y="33"/>
                        </a:lnTo>
                        <a:lnTo>
                          <a:pt x="0" y="33"/>
                        </a:lnTo>
                        <a:lnTo>
                          <a:pt x="0" y="33"/>
                        </a:lnTo>
                        <a:close/>
                      </a:path>
                    </a:pathLst>
                  </a:custGeom>
                  <a:solidFill>
                    <a:srgbClr val="BDBDB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4" name="Freeform 171">
                    <a:extLst>
                      <a:ext uri="{FF2B5EF4-FFF2-40B4-BE49-F238E27FC236}">
                        <a16:creationId xmlns:a16="http://schemas.microsoft.com/office/drawing/2014/main" id="{2E2D85C8-C465-416E-8824-A123C81A77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232" cy="16"/>
                  </a:xfrm>
                  <a:custGeom>
                    <a:avLst/>
                    <a:gdLst>
                      <a:gd name="T0" fmla="*/ 0 w 463"/>
                      <a:gd name="T1" fmla="*/ 33 h 33"/>
                      <a:gd name="T2" fmla="*/ 40 w 463"/>
                      <a:gd name="T3" fmla="*/ 33 h 33"/>
                      <a:gd name="T4" fmla="*/ 81 w 463"/>
                      <a:gd name="T5" fmla="*/ 31 h 33"/>
                      <a:gd name="T6" fmla="*/ 121 w 463"/>
                      <a:gd name="T7" fmla="*/ 31 h 33"/>
                      <a:gd name="T8" fmla="*/ 159 w 463"/>
                      <a:gd name="T9" fmla="*/ 31 h 33"/>
                      <a:gd name="T10" fmla="*/ 196 w 463"/>
                      <a:gd name="T11" fmla="*/ 29 h 33"/>
                      <a:gd name="T12" fmla="*/ 233 w 463"/>
                      <a:gd name="T13" fmla="*/ 27 h 33"/>
                      <a:gd name="T14" fmla="*/ 265 w 463"/>
                      <a:gd name="T15" fmla="*/ 27 h 33"/>
                      <a:gd name="T16" fmla="*/ 298 w 463"/>
                      <a:gd name="T17" fmla="*/ 25 h 33"/>
                      <a:gd name="T18" fmla="*/ 327 w 463"/>
                      <a:gd name="T19" fmla="*/ 23 h 33"/>
                      <a:gd name="T20" fmla="*/ 356 w 463"/>
                      <a:gd name="T21" fmla="*/ 21 h 33"/>
                      <a:gd name="T22" fmla="*/ 379 w 463"/>
                      <a:gd name="T23" fmla="*/ 19 h 33"/>
                      <a:gd name="T24" fmla="*/ 402 w 463"/>
                      <a:gd name="T25" fmla="*/ 15 h 33"/>
                      <a:gd name="T26" fmla="*/ 419 w 463"/>
                      <a:gd name="T27" fmla="*/ 13 h 33"/>
                      <a:gd name="T28" fmla="*/ 435 w 463"/>
                      <a:gd name="T29" fmla="*/ 12 h 33"/>
                      <a:gd name="T30" fmla="*/ 448 w 463"/>
                      <a:gd name="T31" fmla="*/ 8 h 33"/>
                      <a:gd name="T32" fmla="*/ 456 w 463"/>
                      <a:gd name="T33" fmla="*/ 6 h 33"/>
                      <a:gd name="T34" fmla="*/ 461 w 463"/>
                      <a:gd name="T35" fmla="*/ 4 h 33"/>
                      <a:gd name="T36" fmla="*/ 463 w 463"/>
                      <a:gd name="T37" fmla="*/ 0 h 33"/>
                      <a:gd name="T38" fmla="*/ 458 w 463"/>
                      <a:gd name="T39" fmla="*/ 0 h 33"/>
                      <a:gd name="T40" fmla="*/ 456 w 463"/>
                      <a:gd name="T41" fmla="*/ 4 h 33"/>
                      <a:gd name="T42" fmla="*/ 450 w 463"/>
                      <a:gd name="T43" fmla="*/ 6 h 33"/>
                      <a:gd name="T44" fmla="*/ 442 w 463"/>
                      <a:gd name="T45" fmla="*/ 8 h 33"/>
                      <a:gd name="T46" fmla="*/ 431 w 463"/>
                      <a:gd name="T47" fmla="*/ 12 h 33"/>
                      <a:gd name="T48" fmla="*/ 415 w 463"/>
                      <a:gd name="T49" fmla="*/ 13 h 33"/>
                      <a:gd name="T50" fmla="*/ 396 w 463"/>
                      <a:gd name="T51" fmla="*/ 15 h 33"/>
                      <a:gd name="T52" fmla="*/ 375 w 463"/>
                      <a:gd name="T53" fmla="*/ 19 h 33"/>
                      <a:gd name="T54" fmla="*/ 350 w 463"/>
                      <a:gd name="T55" fmla="*/ 21 h 33"/>
                      <a:gd name="T56" fmla="*/ 323 w 463"/>
                      <a:gd name="T57" fmla="*/ 23 h 33"/>
                      <a:gd name="T58" fmla="*/ 294 w 463"/>
                      <a:gd name="T59" fmla="*/ 25 h 33"/>
                      <a:gd name="T60" fmla="*/ 263 w 463"/>
                      <a:gd name="T61" fmla="*/ 27 h 33"/>
                      <a:gd name="T62" fmla="*/ 229 w 463"/>
                      <a:gd name="T63" fmla="*/ 27 h 33"/>
                      <a:gd name="T64" fmla="*/ 194 w 463"/>
                      <a:gd name="T65" fmla="*/ 29 h 33"/>
                      <a:gd name="T66" fmla="*/ 158 w 463"/>
                      <a:gd name="T67" fmla="*/ 29 h 33"/>
                      <a:gd name="T68" fmla="*/ 119 w 463"/>
                      <a:gd name="T69" fmla="*/ 31 h 33"/>
                      <a:gd name="T70" fmla="*/ 81 w 463"/>
                      <a:gd name="T71" fmla="*/ 31 h 33"/>
                      <a:gd name="T72" fmla="*/ 40 w 463"/>
                      <a:gd name="T73" fmla="*/ 31 h 33"/>
                      <a:gd name="T74" fmla="*/ 0 w 463"/>
                      <a:gd name="T75" fmla="*/ 31 h 33"/>
                      <a:gd name="T76" fmla="*/ 0 w 463"/>
                      <a:gd name="T77" fmla="*/ 33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463" h="33">
                        <a:moveTo>
                          <a:pt x="0" y="33"/>
                        </a:moveTo>
                        <a:lnTo>
                          <a:pt x="40" y="33"/>
                        </a:lnTo>
                        <a:lnTo>
                          <a:pt x="81" y="31"/>
                        </a:lnTo>
                        <a:lnTo>
                          <a:pt x="121" y="31"/>
                        </a:lnTo>
                        <a:lnTo>
                          <a:pt x="159" y="31"/>
                        </a:lnTo>
                        <a:lnTo>
                          <a:pt x="196" y="29"/>
                        </a:lnTo>
                        <a:lnTo>
                          <a:pt x="233" y="27"/>
                        </a:lnTo>
                        <a:lnTo>
                          <a:pt x="265" y="27"/>
                        </a:lnTo>
                        <a:lnTo>
                          <a:pt x="298" y="25"/>
                        </a:lnTo>
                        <a:lnTo>
                          <a:pt x="327" y="23"/>
                        </a:lnTo>
                        <a:lnTo>
                          <a:pt x="356" y="21"/>
                        </a:lnTo>
                        <a:lnTo>
                          <a:pt x="379" y="19"/>
                        </a:lnTo>
                        <a:lnTo>
                          <a:pt x="402" y="15"/>
                        </a:lnTo>
                        <a:lnTo>
                          <a:pt x="419" y="13"/>
                        </a:lnTo>
                        <a:lnTo>
                          <a:pt x="435" y="12"/>
                        </a:lnTo>
                        <a:lnTo>
                          <a:pt x="448" y="8"/>
                        </a:lnTo>
                        <a:lnTo>
                          <a:pt x="456" y="6"/>
                        </a:lnTo>
                        <a:lnTo>
                          <a:pt x="461" y="4"/>
                        </a:lnTo>
                        <a:lnTo>
                          <a:pt x="463" y="0"/>
                        </a:lnTo>
                        <a:lnTo>
                          <a:pt x="458" y="0"/>
                        </a:lnTo>
                        <a:lnTo>
                          <a:pt x="456" y="4"/>
                        </a:lnTo>
                        <a:lnTo>
                          <a:pt x="450" y="6"/>
                        </a:lnTo>
                        <a:lnTo>
                          <a:pt x="442" y="8"/>
                        </a:lnTo>
                        <a:lnTo>
                          <a:pt x="431" y="12"/>
                        </a:lnTo>
                        <a:lnTo>
                          <a:pt x="415" y="13"/>
                        </a:lnTo>
                        <a:lnTo>
                          <a:pt x="396" y="15"/>
                        </a:lnTo>
                        <a:lnTo>
                          <a:pt x="375" y="19"/>
                        </a:lnTo>
                        <a:lnTo>
                          <a:pt x="350" y="21"/>
                        </a:lnTo>
                        <a:lnTo>
                          <a:pt x="323" y="23"/>
                        </a:lnTo>
                        <a:lnTo>
                          <a:pt x="294" y="25"/>
                        </a:lnTo>
                        <a:lnTo>
                          <a:pt x="263" y="27"/>
                        </a:lnTo>
                        <a:lnTo>
                          <a:pt x="229" y="27"/>
                        </a:lnTo>
                        <a:lnTo>
                          <a:pt x="194" y="29"/>
                        </a:lnTo>
                        <a:lnTo>
                          <a:pt x="158" y="29"/>
                        </a:lnTo>
                        <a:lnTo>
                          <a:pt x="119" y="31"/>
                        </a:lnTo>
                        <a:lnTo>
                          <a:pt x="81" y="31"/>
                        </a:lnTo>
                        <a:lnTo>
                          <a:pt x="40" y="31"/>
                        </a:lnTo>
                        <a:lnTo>
                          <a:pt x="0" y="31"/>
                        </a:lnTo>
                        <a:lnTo>
                          <a:pt x="0" y="33"/>
                        </a:lnTo>
                        <a:close/>
                      </a:path>
                    </a:pathLst>
                  </a:custGeom>
                  <a:solidFill>
                    <a:srgbClr val="BCBCB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5" name="Freeform 172">
                    <a:extLst>
                      <a:ext uri="{FF2B5EF4-FFF2-40B4-BE49-F238E27FC236}">
                        <a16:creationId xmlns:a16="http://schemas.microsoft.com/office/drawing/2014/main" id="{BC919AF6-F73A-49D0-861A-4C0F19FC72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229" cy="15"/>
                  </a:xfrm>
                  <a:custGeom>
                    <a:avLst/>
                    <a:gdLst>
                      <a:gd name="T0" fmla="*/ 0 w 458"/>
                      <a:gd name="T1" fmla="*/ 31 h 31"/>
                      <a:gd name="T2" fmla="*/ 40 w 458"/>
                      <a:gd name="T3" fmla="*/ 31 h 31"/>
                      <a:gd name="T4" fmla="*/ 81 w 458"/>
                      <a:gd name="T5" fmla="*/ 31 h 31"/>
                      <a:gd name="T6" fmla="*/ 119 w 458"/>
                      <a:gd name="T7" fmla="*/ 31 h 31"/>
                      <a:gd name="T8" fmla="*/ 158 w 458"/>
                      <a:gd name="T9" fmla="*/ 29 h 31"/>
                      <a:gd name="T10" fmla="*/ 194 w 458"/>
                      <a:gd name="T11" fmla="*/ 29 h 31"/>
                      <a:gd name="T12" fmla="*/ 229 w 458"/>
                      <a:gd name="T13" fmla="*/ 27 h 31"/>
                      <a:gd name="T14" fmla="*/ 263 w 458"/>
                      <a:gd name="T15" fmla="*/ 27 h 31"/>
                      <a:gd name="T16" fmla="*/ 294 w 458"/>
                      <a:gd name="T17" fmla="*/ 25 h 31"/>
                      <a:gd name="T18" fmla="*/ 323 w 458"/>
                      <a:gd name="T19" fmla="*/ 23 h 31"/>
                      <a:gd name="T20" fmla="*/ 350 w 458"/>
                      <a:gd name="T21" fmla="*/ 21 h 31"/>
                      <a:gd name="T22" fmla="*/ 375 w 458"/>
                      <a:gd name="T23" fmla="*/ 19 h 31"/>
                      <a:gd name="T24" fmla="*/ 396 w 458"/>
                      <a:gd name="T25" fmla="*/ 15 h 31"/>
                      <a:gd name="T26" fmla="*/ 415 w 458"/>
                      <a:gd name="T27" fmla="*/ 13 h 31"/>
                      <a:gd name="T28" fmla="*/ 431 w 458"/>
                      <a:gd name="T29" fmla="*/ 12 h 31"/>
                      <a:gd name="T30" fmla="*/ 442 w 458"/>
                      <a:gd name="T31" fmla="*/ 8 h 31"/>
                      <a:gd name="T32" fmla="*/ 450 w 458"/>
                      <a:gd name="T33" fmla="*/ 6 h 31"/>
                      <a:gd name="T34" fmla="*/ 456 w 458"/>
                      <a:gd name="T35" fmla="*/ 4 h 31"/>
                      <a:gd name="T36" fmla="*/ 458 w 458"/>
                      <a:gd name="T37" fmla="*/ 0 h 31"/>
                      <a:gd name="T38" fmla="*/ 452 w 458"/>
                      <a:gd name="T39" fmla="*/ 0 h 31"/>
                      <a:gd name="T40" fmla="*/ 450 w 458"/>
                      <a:gd name="T41" fmla="*/ 4 h 31"/>
                      <a:gd name="T42" fmla="*/ 444 w 458"/>
                      <a:gd name="T43" fmla="*/ 6 h 31"/>
                      <a:gd name="T44" fmla="*/ 435 w 458"/>
                      <a:gd name="T45" fmla="*/ 10 h 31"/>
                      <a:gd name="T46" fmla="*/ 421 w 458"/>
                      <a:gd name="T47" fmla="*/ 12 h 31"/>
                      <a:gd name="T48" fmla="*/ 404 w 458"/>
                      <a:gd name="T49" fmla="*/ 13 h 31"/>
                      <a:gd name="T50" fmla="*/ 385 w 458"/>
                      <a:gd name="T51" fmla="*/ 17 h 31"/>
                      <a:gd name="T52" fmla="*/ 361 w 458"/>
                      <a:gd name="T53" fmla="*/ 19 h 31"/>
                      <a:gd name="T54" fmla="*/ 335 w 458"/>
                      <a:gd name="T55" fmla="*/ 21 h 31"/>
                      <a:gd name="T56" fmla="*/ 304 w 458"/>
                      <a:gd name="T57" fmla="*/ 23 h 31"/>
                      <a:gd name="T58" fmla="*/ 273 w 458"/>
                      <a:gd name="T59" fmla="*/ 25 h 31"/>
                      <a:gd name="T60" fmla="*/ 238 w 458"/>
                      <a:gd name="T61" fmla="*/ 27 h 31"/>
                      <a:gd name="T62" fmla="*/ 202 w 458"/>
                      <a:gd name="T63" fmla="*/ 29 h 31"/>
                      <a:gd name="T64" fmla="*/ 163 w 458"/>
                      <a:gd name="T65" fmla="*/ 29 h 31"/>
                      <a:gd name="T66" fmla="*/ 125 w 458"/>
                      <a:gd name="T67" fmla="*/ 31 h 31"/>
                      <a:gd name="T68" fmla="*/ 84 w 458"/>
                      <a:gd name="T69" fmla="*/ 31 h 31"/>
                      <a:gd name="T70" fmla="*/ 42 w 458"/>
                      <a:gd name="T71" fmla="*/ 31 h 31"/>
                      <a:gd name="T72" fmla="*/ 0 w 458"/>
                      <a:gd name="T73" fmla="*/ 31 h 31"/>
                      <a:gd name="T74" fmla="*/ 0 w 458"/>
                      <a:gd name="T75" fmla="*/ 31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458" h="31">
                        <a:moveTo>
                          <a:pt x="0" y="31"/>
                        </a:moveTo>
                        <a:lnTo>
                          <a:pt x="40" y="31"/>
                        </a:lnTo>
                        <a:lnTo>
                          <a:pt x="81" y="31"/>
                        </a:lnTo>
                        <a:lnTo>
                          <a:pt x="119" y="31"/>
                        </a:lnTo>
                        <a:lnTo>
                          <a:pt x="158" y="29"/>
                        </a:lnTo>
                        <a:lnTo>
                          <a:pt x="194" y="29"/>
                        </a:lnTo>
                        <a:lnTo>
                          <a:pt x="229" y="27"/>
                        </a:lnTo>
                        <a:lnTo>
                          <a:pt x="263" y="27"/>
                        </a:lnTo>
                        <a:lnTo>
                          <a:pt x="294" y="25"/>
                        </a:lnTo>
                        <a:lnTo>
                          <a:pt x="323" y="23"/>
                        </a:lnTo>
                        <a:lnTo>
                          <a:pt x="350" y="21"/>
                        </a:lnTo>
                        <a:lnTo>
                          <a:pt x="375" y="19"/>
                        </a:lnTo>
                        <a:lnTo>
                          <a:pt x="396" y="15"/>
                        </a:lnTo>
                        <a:lnTo>
                          <a:pt x="415" y="13"/>
                        </a:lnTo>
                        <a:lnTo>
                          <a:pt x="431" y="12"/>
                        </a:lnTo>
                        <a:lnTo>
                          <a:pt x="442" y="8"/>
                        </a:lnTo>
                        <a:lnTo>
                          <a:pt x="450" y="6"/>
                        </a:lnTo>
                        <a:lnTo>
                          <a:pt x="456" y="4"/>
                        </a:lnTo>
                        <a:lnTo>
                          <a:pt x="458" y="0"/>
                        </a:lnTo>
                        <a:lnTo>
                          <a:pt x="452" y="0"/>
                        </a:lnTo>
                        <a:lnTo>
                          <a:pt x="450" y="4"/>
                        </a:lnTo>
                        <a:lnTo>
                          <a:pt x="444" y="6"/>
                        </a:lnTo>
                        <a:lnTo>
                          <a:pt x="435" y="10"/>
                        </a:lnTo>
                        <a:lnTo>
                          <a:pt x="421" y="12"/>
                        </a:lnTo>
                        <a:lnTo>
                          <a:pt x="404" y="13"/>
                        </a:lnTo>
                        <a:lnTo>
                          <a:pt x="385" y="17"/>
                        </a:lnTo>
                        <a:lnTo>
                          <a:pt x="361" y="19"/>
                        </a:lnTo>
                        <a:lnTo>
                          <a:pt x="335" y="21"/>
                        </a:lnTo>
                        <a:lnTo>
                          <a:pt x="304" y="23"/>
                        </a:lnTo>
                        <a:lnTo>
                          <a:pt x="273" y="25"/>
                        </a:lnTo>
                        <a:lnTo>
                          <a:pt x="238" y="27"/>
                        </a:lnTo>
                        <a:lnTo>
                          <a:pt x="202" y="29"/>
                        </a:lnTo>
                        <a:lnTo>
                          <a:pt x="163" y="29"/>
                        </a:lnTo>
                        <a:lnTo>
                          <a:pt x="125" y="31"/>
                        </a:lnTo>
                        <a:lnTo>
                          <a:pt x="84" y="31"/>
                        </a:lnTo>
                        <a:lnTo>
                          <a:pt x="42" y="31"/>
                        </a:lnTo>
                        <a:lnTo>
                          <a:pt x="0" y="31"/>
                        </a:lnTo>
                        <a:lnTo>
                          <a:pt x="0" y="31"/>
                        </a:lnTo>
                        <a:close/>
                      </a:path>
                    </a:pathLst>
                  </a:custGeom>
                  <a:solidFill>
                    <a:srgbClr val="BBBBB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6" name="Freeform 173">
                    <a:extLst>
                      <a:ext uri="{FF2B5EF4-FFF2-40B4-BE49-F238E27FC236}">
                        <a16:creationId xmlns:a16="http://schemas.microsoft.com/office/drawing/2014/main" id="{CD05FD26-98C0-419E-8E41-82E281BE319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226" cy="15"/>
                  </a:xfrm>
                  <a:custGeom>
                    <a:avLst/>
                    <a:gdLst>
                      <a:gd name="T0" fmla="*/ 0 w 452"/>
                      <a:gd name="T1" fmla="*/ 31 h 31"/>
                      <a:gd name="T2" fmla="*/ 42 w 452"/>
                      <a:gd name="T3" fmla="*/ 31 h 31"/>
                      <a:gd name="T4" fmla="*/ 84 w 452"/>
                      <a:gd name="T5" fmla="*/ 31 h 31"/>
                      <a:gd name="T6" fmla="*/ 125 w 452"/>
                      <a:gd name="T7" fmla="*/ 31 h 31"/>
                      <a:gd name="T8" fmla="*/ 163 w 452"/>
                      <a:gd name="T9" fmla="*/ 29 h 31"/>
                      <a:gd name="T10" fmla="*/ 202 w 452"/>
                      <a:gd name="T11" fmla="*/ 29 h 31"/>
                      <a:gd name="T12" fmla="*/ 238 w 452"/>
                      <a:gd name="T13" fmla="*/ 27 h 31"/>
                      <a:gd name="T14" fmla="*/ 273 w 452"/>
                      <a:gd name="T15" fmla="*/ 25 h 31"/>
                      <a:gd name="T16" fmla="*/ 304 w 452"/>
                      <a:gd name="T17" fmla="*/ 23 h 31"/>
                      <a:gd name="T18" fmla="*/ 335 w 452"/>
                      <a:gd name="T19" fmla="*/ 21 h 31"/>
                      <a:gd name="T20" fmla="*/ 361 w 452"/>
                      <a:gd name="T21" fmla="*/ 19 h 31"/>
                      <a:gd name="T22" fmla="*/ 385 w 452"/>
                      <a:gd name="T23" fmla="*/ 17 h 31"/>
                      <a:gd name="T24" fmla="*/ 404 w 452"/>
                      <a:gd name="T25" fmla="*/ 13 h 31"/>
                      <a:gd name="T26" fmla="*/ 421 w 452"/>
                      <a:gd name="T27" fmla="*/ 12 h 31"/>
                      <a:gd name="T28" fmla="*/ 435 w 452"/>
                      <a:gd name="T29" fmla="*/ 10 h 31"/>
                      <a:gd name="T30" fmla="*/ 444 w 452"/>
                      <a:gd name="T31" fmla="*/ 6 h 31"/>
                      <a:gd name="T32" fmla="*/ 450 w 452"/>
                      <a:gd name="T33" fmla="*/ 4 h 31"/>
                      <a:gd name="T34" fmla="*/ 452 w 452"/>
                      <a:gd name="T35" fmla="*/ 0 h 31"/>
                      <a:gd name="T36" fmla="*/ 446 w 452"/>
                      <a:gd name="T37" fmla="*/ 0 h 31"/>
                      <a:gd name="T38" fmla="*/ 444 w 452"/>
                      <a:gd name="T39" fmla="*/ 4 h 31"/>
                      <a:gd name="T40" fmla="*/ 438 w 452"/>
                      <a:gd name="T41" fmla="*/ 6 h 31"/>
                      <a:gd name="T42" fmla="*/ 429 w 452"/>
                      <a:gd name="T43" fmla="*/ 10 h 31"/>
                      <a:gd name="T44" fmla="*/ 415 w 452"/>
                      <a:gd name="T45" fmla="*/ 12 h 31"/>
                      <a:gd name="T46" fmla="*/ 400 w 452"/>
                      <a:gd name="T47" fmla="*/ 13 h 31"/>
                      <a:gd name="T48" fmla="*/ 379 w 452"/>
                      <a:gd name="T49" fmla="*/ 17 h 31"/>
                      <a:gd name="T50" fmla="*/ 356 w 452"/>
                      <a:gd name="T51" fmla="*/ 19 h 31"/>
                      <a:gd name="T52" fmla="*/ 329 w 452"/>
                      <a:gd name="T53" fmla="*/ 21 h 31"/>
                      <a:gd name="T54" fmla="*/ 300 w 452"/>
                      <a:gd name="T55" fmla="*/ 23 h 31"/>
                      <a:gd name="T56" fmla="*/ 269 w 452"/>
                      <a:gd name="T57" fmla="*/ 25 h 31"/>
                      <a:gd name="T58" fmla="*/ 235 w 452"/>
                      <a:gd name="T59" fmla="*/ 27 h 31"/>
                      <a:gd name="T60" fmla="*/ 200 w 452"/>
                      <a:gd name="T61" fmla="*/ 27 h 31"/>
                      <a:gd name="T62" fmla="*/ 161 w 452"/>
                      <a:gd name="T63" fmla="*/ 29 h 31"/>
                      <a:gd name="T64" fmla="*/ 123 w 452"/>
                      <a:gd name="T65" fmla="*/ 29 h 31"/>
                      <a:gd name="T66" fmla="*/ 83 w 452"/>
                      <a:gd name="T67" fmla="*/ 31 h 31"/>
                      <a:gd name="T68" fmla="*/ 42 w 452"/>
                      <a:gd name="T69" fmla="*/ 31 h 31"/>
                      <a:gd name="T70" fmla="*/ 0 w 452"/>
                      <a:gd name="T71" fmla="*/ 31 h 31"/>
                      <a:gd name="T72" fmla="*/ 0 w 452"/>
                      <a:gd name="T73" fmla="*/ 31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452" h="31">
                        <a:moveTo>
                          <a:pt x="0" y="31"/>
                        </a:moveTo>
                        <a:lnTo>
                          <a:pt x="42" y="31"/>
                        </a:lnTo>
                        <a:lnTo>
                          <a:pt x="84" y="31"/>
                        </a:lnTo>
                        <a:lnTo>
                          <a:pt x="125" y="31"/>
                        </a:lnTo>
                        <a:lnTo>
                          <a:pt x="163" y="29"/>
                        </a:lnTo>
                        <a:lnTo>
                          <a:pt x="202" y="29"/>
                        </a:lnTo>
                        <a:lnTo>
                          <a:pt x="238" y="27"/>
                        </a:lnTo>
                        <a:lnTo>
                          <a:pt x="273" y="25"/>
                        </a:lnTo>
                        <a:lnTo>
                          <a:pt x="304" y="23"/>
                        </a:lnTo>
                        <a:lnTo>
                          <a:pt x="335" y="21"/>
                        </a:lnTo>
                        <a:lnTo>
                          <a:pt x="361" y="19"/>
                        </a:lnTo>
                        <a:lnTo>
                          <a:pt x="385" y="17"/>
                        </a:lnTo>
                        <a:lnTo>
                          <a:pt x="404" y="13"/>
                        </a:lnTo>
                        <a:lnTo>
                          <a:pt x="421" y="12"/>
                        </a:lnTo>
                        <a:lnTo>
                          <a:pt x="435" y="10"/>
                        </a:lnTo>
                        <a:lnTo>
                          <a:pt x="444" y="6"/>
                        </a:lnTo>
                        <a:lnTo>
                          <a:pt x="450" y="4"/>
                        </a:lnTo>
                        <a:lnTo>
                          <a:pt x="452" y="0"/>
                        </a:lnTo>
                        <a:lnTo>
                          <a:pt x="446" y="0"/>
                        </a:lnTo>
                        <a:lnTo>
                          <a:pt x="444" y="4"/>
                        </a:lnTo>
                        <a:lnTo>
                          <a:pt x="438" y="6"/>
                        </a:lnTo>
                        <a:lnTo>
                          <a:pt x="429" y="10"/>
                        </a:lnTo>
                        <a:lnTo>
                          <a:pt x="415" y="12"/>
                        </a:lnTo>
                        <a:lnTo>
                          <a:pt x="400" y="13"/>
                        </a:lnTo>
                        <a:lnTo>
                          <a:pt x="379" y="17"/>
                        </a:lnTo>
                        <a:lnTo>
                          <a:pt x="356" y="19"/>
                        </a:lnTo>
                        <a:lnTo>
                          <a:pt x="329" y="21"/>
                        </a:lnTo>
                        <a:lnTo>
                          <a:pt x="300" y="23"/>
                        </a:lnTo>
                        <a:lnTo>
                          <a:pt x="269" y="25"/>
                        </a:lnTo>
                        <a:lnTo>
                          <a:pt x="235" y="27"/>
                        </a:lnTo>
                        <a:lnTo>
                          <a:pt x="200" y="27"/>
                        </a:lnTo>
                        <a:lnTo>
                          <a:pt x="161" y="29"/>
                        </a:lnTo>
                        <a:lnTo>
                          <a:pt x="123" y="29"/>
                        </a:lnTo>
                        <a:lnTo>
                          <a:pt x="83" y="31"/>
                        </a:lnTo>
                        <a:lnTo>
                          <a:pt x="42" y="31"/>
                        </a:lnTo>
                        <a:lnTo>
                          <a:pt x="0" y="31"/>
                        </a:lnTo>
                        <a:lnTo>
                          <a:pt x="0" y="31"/>
                        </a:lnTo>
                        <a:close/>
                      </a:path>
                    </a:pathLst>
                  </a:custGeom>
                  <a:solidFill>
                    <a:srgbClr val="BABA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7" name="Freeform 174">
                    <a:extLst>
                      <a:ext uri="{FF2B5EF4-FFF2-40B4-BE49-F238E27FC236}">
                        <a16:creationId xmlns:a16="http://schemas.microsoft.com/office/drawing/2014/main" id="{40F77B4D-EC05-4B09-B097-3A399E2E5B0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223" cy="15"/>
                  </a:xfrm>
                  <a:custGeom>
                    <a:avLst/>
                    <a:gdLst>
                      <a:gd name="T0" fmla="*/ 0 w 446"/>
                      <a:gd name="T1" fmla="*/ 31 h 31"/>
                      <a:gd name="T2" fmla="*/ 42 w 446"/>
                      <a:gd name="T3" fmla="*/ 31 h 31"/>
                      <a:gd name="T4" fmla="*/ 83 w 446"/>
                      <a:gd name="T5" fmla="*/ 31 h 31"/>
                      <a:gd name="T6" fmla="*/ 123 w 446"/>
                      <a:gd name="T7" fmla="*/ 29 h 31"/>
                      <a:gd name="T8" fmla="*/ 161 w 446"/>
                      <a:gd name="T9" fmla="*/ 29 h 31"/>
                      <a:gd name="T10" fmla="*/ 200 w 446"/>
                      <a:gd name="T11" fmla="*/ 27 h 31"/>
                      <a:gd name="T12" fmla="*/ 235 w 446"/>
                      <a:gd name="T13" fmla="*/ 27 h 31"/>
                      <a:gd name="T14" fmla="*/ 269 w 446"/>
                      <a:gd name="T15" fmla="*/ 25 h 31"/>
                      <a:gd name="T16" fmla="*/ 300 w 446"/>
                      <a:gd name="T17" fmla="*/ 23 h 31"/>
                      <a:gd name="T18" fmla="*/ 329 w 446"/>
                      <a:gd name="T19" fmla="*/ 21 h 31"/>
                      <a:gd name="T20" fmla="*/ 356 w 446"/>
                      <a:gd name="T21" fmla="*/ 19 h 31"/>
                      <a:gd name="T22" fmla="*/ 379 w 446"/>
                      <a:gd name="T23" fmla="*/ 17 h 31"/>
                      <a:gd name="T24" fmla="*/ 400 w 446"/>
                      <a:gd name="T25" fmla="*/ 13 h 31"/>
                      <a:gd name="T26" fmla="*/ 415 w 446"/>
                      <a:gd name="T27" fmla="*/ 12 h 31"/>
                      <a:gd name="T28" fmla="*/ 429 w 446"/>
                      <a:gd name="T29" fmla="*/ 10 h 31"/>
                      <a:gd name="T30" fmla="*/ 438 w 446"/>
                      <a:gd name="T31" fmla="*/ 6 h 31"/>
                      <a:gd name="T32" fmla="*/ 444 w 446"/>
                      <a:gd name="T33" fmla="*/ 4 h 31"/>
                      <a:gd name="T34" fmla="*/ 446 w 446"/>
                      <a:gd name="T35" fmla="*/ 0 h 31"/>
                      <a:gd name="T36" fmla="*/ 440 w 446"/>
                      <a:gd name="T37" fmla="*/ 0 h 31"/>
                      <a:gd name="T38" fmla="*/ 438 w 446"/>
                      <a:gd name="T39" fmla="*/ 4 h 31"/>
                      <a:gd name="T40" fmla="*/ 433 w 446"/>
                      <a:gd name="T41" fmla="*/ 6 h 31"/>
                      <a:gd name="T42" fmla="*/ 423 w 446"/>
                      <a:gd name="T43" fmla="*/ 8 h 31"/>
                      <a:gd name="T44" fmla="*/ 410 w 446"/>
                      <a:gd name="T45" fmla="*/ 12 h 31"/>
                      <a:gd name="T46" fmla="*/ 394 w 446"/>
                      <a:gd name="T47" fmla="*/ 13 h 31"/>
                      <a:gd name="T48" fmla="*/ 375 w 446"/>
                      <a:gd name="T49" fmla="*/ 15 h 31"/>
                      <a:gd name="T50" fmla="*/ 352 w 446"/>
                      <a:gd name="T51" fmla="*/ 19 h 31"/>
                      <a:gd name="T52" fmla="*/ 325 w 446"/>
                      <a:gd name="T53" fmla="*/ 21 h 31"/>
                      <a:gd name="T54" fmla="*/ 296 w 446"/>
                      <a:gd name="T55" fmla="*/ 23 h 31"/>
                      <a:gd name="T56" fmla="*/ 265 w 446"/>
                      <a:gd name="T57" fmla="*/ 25 h 31"/>
                      <a:gd name="T58" fmla="*/ 233 w 446"/>
                      <a:gd name="T59" fmla="*/ 27 h 31"/>
                      <a:gd name="T60" fmla="*/ 196 w 446"/>
                      <a:gd name="T61" fmla="*/ 27 h 31"/>
                      <a:gd name="T62" fmla="*/ 159 w 446"/>
                      <a:gd name="T63" fmla="*/ 29 h 31"/>
                      <a:gd name="T64" fmla="*/ 121 w 446"/>
                      <a:gd name="T65" fmla="*/ 29 h 31"/>
                      <a:gd name="T66" fmla="*/ 81 w 446"/>
                      <a:gd name="T67" fmla="*/ 31 h 31"/>
                      <a:gd name="T68" fmla="*/ 42 w 446"/>
                      <a:gd name="T69" fmla="*/ 31 h 31"/>
                      <a:gd name="T70" fmla="*/ 0 w 446"/>
                      <a:gd name="T71" fmla="*/ 31 h 31"/>
                      <a:gd name="T72" fmla="*/ 0 w 446"/>
                      <a:gd name="T73" fmla="*/ 31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446" h="31">
                        <a:moveTo>
                          <a:pt x="0" y="31"/>
                        </a:moveTo>
                        <a:lnTo>
                          <a:pt x="42" y="31"/>
                        </a:lnTo>
                        <a:lnTo>
                          <a:pt x="83" y="31"/>
                        </a:lnTo>
                        <a:lnTo>
                          <a:pt x="123" y="29"/>
                        </a:lnTo>
                        <a:lnTo>
                          <a:pt x="161" y="29"/>
                        </a:lnTo>
                        <a:lnTo>
                          <a:pt x="200" y="27"/>
                        </a:lnTo>
                        <a:lnTo>
                          <a:pt x="235" y="27"/>
                        </a:lnTo>
                        <a:lnTo>
                          <a:pt x="269" y="25"/>
                        </a:lnTo>
                        <a:lnTo>
                          <a:pt x="300" y="23"/>
                        </a:lnTo>
                        <a:lnTo>
                          <a:pt x="329" y="21"/>
                        </a:lnTo>
                        <a:lnTo>
                          <a:pt x="356" y="19"/>
                        </a:lnTo>
                        <a:lnTo>
                          <a:pt x="379" y="17"/>
                        </a:lnTo>
                        <a:lnTo>
                          <a:pt x="400" y="13"/>
                        </a:lnTo>
                        <a:lnTo>
                          <a:pt x="415" y="12"/>
                        </a:lnTo>
                        <a:lnTo>
                          <a:pt x="429" y="10"/>
                        </a:lnTo>
                        <a:lnTo>
                          <a:pt x="438" y="6"/>
                        </a:lnTo>
                        <a:lnTo>
                          <a:pt x="444" y="4"/>
                        </a:lnTo>
                        <a:lnTo>
                          <a:pt x="446" y="0"/>
                        </a:lnTo>
                        <a:lnTo>
                          <a:pt x="440" y="0"/>
                        </a:lnTo>
                        <a:lnTo>
                          <a:pt x="438" y="4"/>
                        </a:lnTo>
                        <a:lnTo>
                          <a:pt x="433" y="6"/>
                        </a:lnTo>
                        <a:lnTo>
                          <a:pt x="423" y="8"/>
                        </a:lnTo>
                        <a:lnTo>
                          <a:pt x="410" y="12"/>
                        </a:lnTo>
                        <a:lnTo>
                          <a:pt x="394" y="13"/>
                        </a:lnTo>
                        <a:lnTo>
                          <a:pt x="375" y="15"/>
                        </a:lnTo>
                        <a:lnTo>
                          <a:pt x="352" y="19"/>
                        </a:lnTo>
                        <a:lnTo>
                          <a:pt x="325" y="21"/>
                        </a:lnTo>
                        <a:lnTo>
                          <a:pt x="296" y="23"/>
                        </a:lnTo>
                        <a:lnTo>
                          <a:pt x="265" y="25"/>
                        </a:lnTo>
                        <a:lnTo>
                          <a:pt x="233" y="27"/>
                        </a:lnTo>
                        <a:lnTo>
                          <a:pt x="196" y="27"/>
                        </a:lnTo>
                        <a:lnTo>
                          <a:pt x="159" y="29"/>
                        </a:lnTo>
                        <a:lnTo>
                          <a:pt x="121" y="29"/>
                        </a:lnTo>
                        <a:lnTo>
                          <a:pt x="81" y="31"/>
                        </a:lnTo>
                        <a:lnTo>
                          <a:pt x="42" y="31"/>
                        </a:lnTo>
                        <a:lnTo>
                          <a:pt x="0" y="31"/>
                        </a:lnTo>
                        <a:lnTo>
                          <a:pt x="0" y="31"/>
                        </a:lnTo>
                        <a:close/>
                      </a:path>
                    </a:pathLst>
                  </a:custGeom>
                  <a:solidFill>
                    <a:srgbClr val="B9B9B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8" name="Freeform 175">
                    <a:extLst>
                      <a:ext uri="{FF2B5EF4-FFF2-40B4-BE49-F238E27FC236}">
                        <a16:creationId xmlns:a16="http://schemas.microsoft.com/office/drawing/2014/main" id="{66DB0DB1-B804-45BC-BD5F-81FB3D46498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220" cy="15"/>
                  </a:xfrm>
                  <a:custGeom>
                    <a:avLst/>
                    <a:gdLst>
                      <a:gd name="T0" fmla="*/ 0 w 440"/>
                      <a:gd name="T1" fmla="*/ 31 h 31"/>
                      <a:gd name="T2" fmla="*/ 42 w 440"/>
                      <a:gd name="T3" fmla="*/ 31 h 31"/>
                      <a:gd name="T4" fmla="*/ 81 w 440"/>
                      <a:gd name="T5" fmla="*/ 31 h 31"/>
                      <a:gd name="T6" fmla="*/ 121 w 440"/>
                      <a:gd name="T7" fmla="*/ 29 h 31"/>
                      <a:gd name="T8" fmla="*/ 159 w 440"/>
                      <a:gd name="T9" fmla="*/ 29 h 31"/>
                      <a:gd name="T10" fmla="*/ 196 w 440"/>
                      <a:gd name="T11" fmla="*/ 27 h 31"/>
                      <a:gd name="T12" fmla="*/ 233 w 440"/>
                      <a:gd name="T13" fmla="*/ 27 h 31"/>
                      <a:gd name="T14" fmla="*/ 265 w 440"/>
                      <a:gd name="T15" fmla="*/ 25 h 31"/>
                      <a:gd name="T16" fmla="*/ 296 w 440"/>
                      <a:gd name="T17" fmla="*/ 23 h 31"/>
                      <a:gd name="T18" fmla="*/ 325 w 440"/>
                      <a:gd name="T19" fmla="*/ 21 h 31"/>
                      <a:gd name="T20" fmla="*/ 352 w 440"/>
                      <a:gd name="T21" fmla="*/ 19 h 31"/>
                      <a:gd name="T22" fmla="*/ 375 w 440"/>
                      <a:gd name="T23" fmla="*/ 15 h 31"/>
                      <a:gd name="T24" fmla="*/ 394 w 440"/>
                      <a:gd name="T25" fmla="*/ 13 h 31"/>
                      <a:gd name="T26" fmla="*/ 410 w 440"/>
                      <a:gd name="T27" fmla="*/ 12 h 31"/>
                      <a:gd name="T28" fmla="*/ 423 w 440"/>
                      <a:gd name="T29" fmla="*/ 8 h 31"/>
                      <a:gd name="T30" fmla="*/ 433 w 440"/>
                      <a:gd name="T31" fmla="*/ 6 h 31"/>
                      <a:gd name="T32" fmla="*/ 438 w 440"/>
                      <a:gd name="T33" fmla="*/ 4 h 31"/>
                      <a:gd name="T34" fmla="*/ 440 w 440"/>
                      <a:gd name="T35" fmla="*/ 0 h 31"/>
                      <a:gd name="T36" fmla="*/ 435 w 440"/>
                      <a:gd name="T37" fmla="*/ 0 h 31"/>
                      <a:gd name="T38" fmla="*/ 433 w 440"/>
                      <a:gd name="T39" fmla="*/ 4 h 31"/>
                      <a:gd name="T40" fmla="*/ 427 w 440"/>
                      <a:gd name="T41" fmla="*/ 6 h 31"/>
                      <a:gd name="T42" fmla="*/ 417 w 440"/>
                      <a:gd name="T43" fmla="*/ 8 h 31"/>
                      <a:gd name="T44" fmla="*/ 406 w 440"/>
                      <a:gd name="T45" fmla="*/ 12 h 31"/>
                      <a:gd name="T46" fmla="*/ 388 w 440"/>
                      <a:gd name="T47" fmla="*/ 13 h 31"/>
                      <a:gd name="T48" fmla="*/ 369 w 440"/>
                      <a:gd name="T49" fmla="*/ 15 h 31"/>
                      <a:gd name="T50" fmla="*/ 346 w 440"/>
                      <a:gd name="T51" fmla="*/ 19 h 31"/>
                      <a:gd name="T52" fmla="*/ 321 w 440"/>
                      <a:gd name="T53" fmla="*/ 21 h 31"/>
                      <a:gd name="T54" fmla="*/ 292 w 440"/>
                      <a:gd name="T55" fmla="*/ 23 h 31"/>
                      <a:gd name="T56" fmla="*/ 261 w 440"/>
                      <a:gd name="T57" fmla="*/ 25 h 31"/>
                      <a:gd name="T58" fmla="*/ 229 w 440"/>
                      <a:gd name="T59" fmla="*/ 25 h 31"/>
                      <a:gd name="T60" fmla="*/ 194 w 440"/>
                      <a:gd name="T61" fmla="*/ 27 h 31"/>
                      <a:gd name="T62" fmla="*/ 158 w 440"/>
                      <a:gd name="T63" fmla="*/ 29 h 31"/>
                      <a:gd name="T64" fmla="*/ 119 w 440"/>
                      <a:gd name="T65" fmla="*/ 29 h 31"/>
                      <a:gd name="T66" fmla="*/ 81 w 440"/>
                      <a:gd name="T67" fmla="*/ 29 h 31"/>
                      <a:gd name="T68" fmla="*/ 40 w 440"/>
                      <a:gd name="T69" fmla="*/ 31 h 31"/>
                      <a:gd name="T70" fmla="*/ 0 w 440"/>
                      <a:gd name="T71" fmla="*/ 31 h 31"/>
                      <a:gd name="T72" fmla="*/ 0 w 440"/>
                      <a:gd name="T73" fmla="*/ 31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440" h="31">
                        <a:moveTo>
                          <a:pt x="0" y="31"/>
                        </a:moveTo>
                        <a:lnTo>
                          <a:pt x="42" y="31"/>
                        </a:lnTo>
                        <a:lnTo>
                          <a:pt x="81" y="31"/>
                        </a:lnTo>
                        <a:lnTo>
                          <a:pt x="121" y="29"/>
                        </a:lnTo>
                        <a:lnTo>
                          <a:pt x="159" y="29"/>
                        </a:lnTo>
                        <a:lnTo>
                          <a:pt x="196" y="27"/>
                        </a:lnTo>
                        <a:lnTo>
                          <a:pt x="233" y="27"/>
                        </a:lnTo>
                        <a:lnTo>
                          <a:pt x="265" y="25"/>
                        </a:lnTo>
                        <a:lnTo>
                          <a:pt x="296" y="23"/>
                        </a:lnTo>
                        <a:lnTo>
                          <a:pt x="325" y="21"/>
                        </a:lnTo>
                        <a:lnTo>
                          <a:pt x="352" y="19"/>
                        </a:lnTo>
                        <a:lnTo>
                          <a:pt x="375" y="15"/>
                        </a:lnTo>
                        <a:lnTo>
                          <a:pt x="394" y="13"/>
                        </a:lnTo>
                        <a:lnTo>
                          <a:pt x="410" y="12"/>
                        </a:lnTo>
                        <a:lnTo>
                          <a:pt x="423" y="8"/>
                        </a:lnTo>
                        <a:lnTo>
                          <a:pt x="433" y="6"/>
                        </a:lnTo>
                        <a:lnTo>
                          <a:pt x="438" y="4"/>
                        </a:lnTo>
                        <a:lnTo>
                          <a:pt x="440" y="0"/>
                        </a:lnTo>
                        <a:lnTo>
                          <a:pt x="435" y="0"/>
                        </a:lnTo>
                        <a:lnTo>
                          <a:pt x="433" y="4"/>
                        </a:lnTo>
                        <a:lnTo>
                          <a:pt x="427" y="6"/>
                        </a:lnTo>
                        <a:lnTo>
                          <a:pt x="417" y="8"/>
                        </a:lnTo>
                        <a:lnTo>
                          <a:pt x="406" y="12"/>
                        </a:lnTo>
                        <a:lnTo>
                          <a:pt x="388" y="13"/>
                        </a:lnTo>
                        <a:lnTo>
                          <a:pt x="369" y="15"/>
                        </a:lnTo>
                        <a:lnTo>
                          <a:pt x="346" y="19"/>
                        </a:lnTo>
                        <a:lnTo>
                          <a:pt x="321" y="21"/>
                        </a:lnTo>
                        <a:lnTo>
                          <a:pt x="292" y="23"/>
                        </a:lnTo>
                        <a:lnTo>
                          <a:pt x="261" y="25"/>
                        </a:lnTo>
                        <a:lnTo>
                          <a:pt x="229" y="25"/>
                        </a:lnTo>
                        <a:lnTo>
                          <a:pt x="194" y="27"/>
                        </a:lnTo>
                        <a:lnTo>
                          <a:pt x="158" y="29"/>
                        </a:lnTo>
                        <a:lnTo>
                          <a:pt x="119" y="29"/>
                        </a:lnTo>
                        <a:lnTo>
                          <a:pt x="81" y="29"/>
                        </a:lnTo>
                        <a:lnTo>
                          <a:pt x="40" y="31"/>
                        </a:lnTo>
                        <a:lnTo>
                          <a:pt x="0" y="31"/>
                        </a:lnTo>
                        <a:lnTo>
                          <a:pt x="0" y="31"/>
                        </a:lnTo>
                        <a:close/>
                      </a:path>
                    </a:pathLst>
                  </a:custGeom>
                  <a:solidFill>
                    <a:srgbClr val="B8B8B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9" name="Freeform 176">
                    <a:extLst>
                      <a:ext uri="{FF2B5EF4-FFF2-40B4-BE49-F238E27FC236}">
                        <a16:creationId xmlns:a16="http://schemas.microsoft.com/office/drawing/2014/main" id="{1BCF23F7-E81B-4B0B-A0EF-F312438D19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217" cy="15"/>
                  </a:xfrm>
                  <a:custGeom>
                    <a:avLst/>
                    <a:gdLst>
                      <a:gd name="T0" fmla="*/ 0 w 435"/>
                      <a:gd name="T1" fmla="*/ 31 h 31"/>
                      <a:gd name="T2" fmla="*/ 40 w 435"/>
                      <a:gd name="T3" fmla="*/ 31 h 31"/>
                      <a:gd name="T4" fmla="*/ 81 w 435"/>
                      <a:gd name="T5" fmla="*/ 29 h 31"/>
                      <a:gd name="T6" fmla="*/ 119 w 435"/>
                      <a:gd name="T7" fmla="*/ 29 h 31"/>
                      <a:gd name="T8" fmla="*/ 158 w 435"/>
                      <a:gd name="T9" fmla="*/ 29 h 31"/>
                      <a:gd name="T10" fmla="*/ 194 w 435"/>
                      <a:gd name="T11" fmla="*/ 27 h 31"/>
                      <a:gd name="T12" fmla="*/ 229 w 435"/>
                      <a:gd name="T13" fmla="*/ 25 h 31"/>
                      <a:gd name="T14" fmla="*/ 261 w 435"/>
                      <a:gd name="T15" fmla="*/ 25 h 31"/>
                      <a:gd name="T16" fmla="*/ 292 w 435"/>
                      <a:gd name="T17" fmla="*/ 23 h 31"/>
                      <a:gd name="T18" fmla="*/ 321 w 435"/>
                      <a:gd name="T19" fmla="*/ 21 h 31"/>
                      <a:gd name="T20" fmla="*/ 346 w 435"/>
                      <a:gd name="T21" fmla="*/ 19 h 31"/>
                      <a:gd name="T22" fmla="*/ 369 w 435"/>
                      <a:gd name="T23" fmla="*/ 15 h 31"/>
                      <a:gd name="T24" fmla="*/ 388 w 435"/>
                      <a:gd name="T25" fmla="*/ 13 h 31"/>
                      <a:gd name="T26" fmla="*/ 406 w 435"/>
                      <a:gd name="T27" fmla="*/ 12 h 31"/>
                      <a:gd name="T28" fmla="*/ 417 w 435"/>
                      <a:gd name="T29" fmla="*/ 8 h 31"/>
                      <a:gd name="T30" fmla="*/ 427 w 435"/>
                      <a:gd name="T31" fmla="*/ 6 h 31"/>
                      <a:gd name="T32" fmla="*/ 433 w 435"/>
                      <a:gd name="T33" fmla="*/ 4 h 31"/>
                      <a:gd name="T34" fmla="*/ 435 w 435"/>
                      <a:gd name="T35" fmla="*/ 0 h 31"/>
                      <a:gd name="T36" fmla="*/ 429 w 435"/>
                      <a:gd name="T37" fmla="*/ 0 h 31"/>
                      <a:gd name="T38" fmla="*/ 427 w 435"/>
                      <a:gd name="T39" fmla="*/ 4 h 31"/>
                      <a:gd name="T40" fmla="*/ 421 w 435"/>
                      <a:gd name="T41" fmla="*/ 6 h 31"/>
                      <a:gd name="T42" fmla="*/ 411 w 435"/>
                      <a:gd name="T43" fmla="*/ 8 h 31"/>
                      <a:gd name="T44" fmla="*/ 400 w 435"/>
                      <a:gd name="T45" fmla="*/ 12 h 31"/>
                      <a:gd name="T46" fmla="*/ 385 w 435"/>
                      <a:gd name="T47" fmla="*/ 13 h 31"/>
                      <a:gd name="T48" fmla="*/ 365 w 435"/>
                      <a:gd name="T49" fmla="*/ 15 h 31"/>
                      <a:gd name="T50" fmla="*/ 342 w 435"/>
                      <a:gd name="T51" fmla="*/ 17 h 31"/>
                      <a:gd name="T52" fmla="*/ 317 w 435"/>
                      <a:gd name="T53" fmla="*/ 19 h 31"/>
                      <a:gd name="T54" fmla="*/ 288 w 435"/>
                      <a:gd name="T55" fmla="*/ 21 h 31"/>
                      <a:gd name="T56" fmla="*/ 258 w 435"/>
                      <a:gd name="T57" fmla="*/ 23 h 31"/>
                      <a:gd name="T58" fmla="*/ 227 w 435"/>
                      <a:gd name="T59" fmla="*/ 25 h 31"/>
                      <a:gd name="T60" fmla="*/ 192 w 435"/>
                      <a:gd name="T61" fmla="*/ 27 h 31"/>
                      <a:gd name="T62" fmla="*/ 156 w 435"/>
                      <a:gd name="T63" fmla="*/ 27 h 31"/>
                      <a:gd name="T64" fmla="*/ 117 w 435"/>
                      <a:gd name="T65" fmla="*/ 29 h 31"/>
                      <a:gd name="T66" fmla="*/ 79 w 435"/>
                      <a:gd name="T67" fmla="*/ 29 h 31"/>
                      <a:gd name="T68" fmla="*/ 40 w 435"/>
                      <a:gd name="T69" fmla="*/ 29 h 31"/>
                      <a:gd name="T70" fmla="*/ 0 w 435"/>
                      <a:gd name="T71" fmla="*/ 29 h 31"/>
                      <a:gd name="T72" fmla="*/ 0 w 435"/>
                      <a:gd name="T73" fmla="*/ 31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435" h="31">
                        <a:moveTo>
                          <a:pt x="0" y="31"/>
                        </a:moveTo>
                        <a:lnTo>
                          <a:pt x="40" y="31"/>
                        </a:lnTo>
                        <a:lnTo>
                          <a:pt x="81" y="29"/>
                        </a:lnTo>
                        <a:lnTo>
                          <a:pt x="119" y="29"/>
                        </a:lnTo>
                        <a:lnTo>
                          <a:pt x="158" y="29"/>
                        </a:lnTo>
                        <a:lnTo>
                          <a:pt x="194" y="27"/>
                        </a:lnTo>
                        <a:lnTo>
                          <a:pt x="229" y="25"/>
                        </a:lnTo>
                        <a:lnTo>
                          <a:pt x="261" y="25"/>
                        </a:lnTo>
                        <a:lnTo>
                          <a:pt x="292" y="23"/>
                        </a:lnTo>
                        <a:lnTo>
                          <a:pt x="321" y="21"/>
                        </a:lnTo>
                        <a:lnTo>
                          <a:pt x="346" y="19"/>
                        </a:lnTo>
                        <a:lnTo>
                          <a:pt x="369" y="15"/>
                        </a:lnTo>
                        <a:lnTo>
                          <a:pt x="388" y="13"/>
                        </a:lnTo>
                        <a:lnTo>
                          <a:pt x="406" y="12"/>
                        </a:lnTo>
                        <a:lnTo>
                          <a:pt x="417" y="8"/>
                        </a:lnTo>
                        <a:lnTo>
                          <a:pt x="427" y="6"/>
                        </a:lnTo>
                        <a:lnTo>
                          <a:pt x="433" y="4"/>
                        </a:lnTo>
                        <a:lnTo>
                          <a:pt x="435" y="0"/>
                        </a:lnTo>
                        <a:lnTo>
                          <a:pt x="429" y="0"/>
                        </a:lnTo>
                        <a:lnTo>
                          <a:pt x="427" y="4"/>
                        </a:lnTo>
                        <a:lnTo>
                          <a:pt x="421" y="6"/>
                        </a:lnTo>
                        <a:lnTo>
                          <a:pt x="411" y="8"/>
                        </a:lnTo>
                        <a:lnTo>
                          <a:pt x="400" y="12"/>
                        </a:lnTo>
                        <a:lnTo>
                          <a:pt x="385" y="13"/>
                        </a:lnTo>
                        <a:lnTo>
                          <a:pt x="365" y="15"/>
                        </a:lnTo>
                        <a:lnTo>
                          <a:pt x="342" y="17"/>
                        </a:lnTo>
                        <a:lnTo>
                          <a:pt x="317" y="19"/>
                        </a:lnTo>
                        <a:lnTo>
                          <a:pt x="288" y="21"/>
                        </a:lnTo>
                        <a:lnTo>
                          <a:pt x="258" y="23"/>
                        </a:lnTo>
                        <a:lnTo>
                          <a:pt x="227" y="25"/>
                        </a:lnTo>
                        <a:lnTo>
                          <a:pt x="192" y="27"/>
                        </a:lnTo>
                        <a:lnTo>
                          <a:pt x="156" y="27"/>
                        </a:lnTo>
                        <a:lnTo>
                          <a:pt x="117" y="29"/>
                        </a:lnTo>
                        <a:lnTo>
                          <a:pt x="79" y="29"/>
                        </a:lnTo>
                        <a:lnTo>
                          <a:pt x="40" y="29"/>
                        </a:lnTo>
                        <a:lnTo>
                          <a:pt x="0" y="29"/>
                        </a:lnTo>
                        <a:lnTo>
                          <a:pt x="0" y="31"/>
                        </a:lnTo>
                        <a:close/>
                      </a:path>
                    </a:pathLst>
                  </a:custGeom>
                  <a:solidFill>
                    <a:srgbClr val="B6B6B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0" name="Freeform 177">
                    <a:extLst>
                      <a:ext uri="{FF2B5EF4-FFF2-40B4-BE49-F238E27FC236}">
                        <a16:creationId xmlns:a16="http://schemas.microsoft.com/office/drawing/2014/main" id="{F7DACA1F-4752-4742-96BD-E8EDFABD78C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214" cy="14"/>
                  </a:xfrm>
                  <a:custGeom>
                    <a:avLst/>
                    <a:gdLst>
                      <a:gd name="T0" fmla="*/ 0 w 429"/>
                      <a:gd name="T1" fmla="*/ 29 h 29"/>
                      <a:gd name="T2" fmla="*/ 40 w 429"/>
                      <a:gd name="T3" fmla="*/ 29 h 29"/>
                      <a:gd name="T4" fmla="*/ 79 w 429"/>
                      <a:gd name="T5" fmla="*/ 29 h 29"/>
                      <a:gd name="T6" fmla="*/ 117 w 429"/>
                      <a:gd name="T7" fmla="*/ 29 h 29"/>
                      <a:gd name="T8" fmla="*/ 156 w 429"/>
                      <a:gd name="T9" fmla="*/ 27 h 29"/>
                      <a:gd name="T10" fmla="*/ 192 w 429"/>
                      <a:gd name="T11" fmla="*/ 27 h 29"/>
                      <a:gd name="T12" fmla="*/ 227 w 429"/>
                      <a:gd name="T13" fmla="*/ 25 h 29"/>
                      <a:gd name="T14" fmla="*/ 258 w 429"/>
                      <a:gd name="T15" fmla="*/ 23 h 29"/>
                      <a:gd name="T16" fmla="*/ 288 w 429"/>
                      <a:gd name="T17" fmla="*/ 21 h 29"/>
                      <a:gd name="T18" fmla="*/ 317 w 429"/>
                      <a:gd name="T19" fmla="*/ 19 h 29"/>
                      <a:gd name="T20" fmla="*/ 342 w 429"/>
                      <a:gd name="T21" fmla="*/ 17 h 29"/>
                      <a:gd name="T22" fmla="*/ 365 w 429"/>
                      <a:gd name="T23" fmla="*/ 15 h 29"/>
                      <a:gd name="T24" fmla="*/ 385 w 429"/>
                      <a:gd name="T25" fmla="*/ 13 h 29"/>
                      <a:gd name="T26" fmla="*/ 400 w 429"/>
                      <a:gd name="T27" fmla="*/ 12 h 29"/>
                      <a:gd name="T28" fmla="*/ 411 w 429"/>
                      <a:gd name="T29" fmla="*/ 8 h 29"/>
                      <a:gd name="T30" fmla="*/ 421 w 429"/>
                      <a:gd name="T31" fmla="*/ 6 h 29"/>
                      <a:gd name="T32" fmla="*/ 427 w 429"/>
                      <a:gd name="T33" fmla="*/ 4 h 29"/>
                      <a:gd name="T34" fmla="*/ 429 w 429"/>
                      <a:gd name="T35" fmla="*/ 0 h 29"/>
                      <a:gd name="T36" fmla="*/ 423 w 429"/>
                      <a:gd name="T37" fmla="*/ 0 h 29"/>
                      <a:gd name="T38" fmla="*/ 421 w 429"/>
                      <a:gd name="T39" fmla="*/ 4 h 29"/>
                      <a:gd name="T40" fmla="*/ 415 w 429"/>
                      <a:gd name="T41" fmla="*/ 6 h 29"/>
                      <a:gd name="T42" fmla="*/ 406 w 429"/>
                      <a:gd name="T43" fmla="*/ 8 h 29"/>
                      <a:gd name="T44" fmla="*/ 394 w 429"/>
                      <a:gd name="T45" fmla="*/ 12 h 29"/>
                      <a:gd name="T46" fmla="*/ 379 w 429"/>
                      <a:gd name="T47" fmla="*/ 13 h 29"/>
                      <a:gd name="T48" fmla="*/ 360 w 429"/>
                      <a:gd name="T49" fmla="*/ 15 h 29"/>
                      <a:gd name="T50" fmla="*/ 338 w 429"/>
                      <a:gd name="T51" fmla="*/ 17 h 29"/>
                      <a:gd name="T52" fmla="*/ 313 w 429"/>
                      <a:gd name="T53" fmla="*/ 19 h 29"/>
                      <a:gd name="T54" fmla="*/ 285 w 429"/>
                      <a:gd name="T55" fmla="*/ 21 h 29"/>
                      <a:gd name="T56" fmla="*/ 256 w 429"/>
                      <a:gd name="T57" fmla="*/ 23 h 29"/>
                      <a:gd name="T58" fmla="*/ 223 w 429"/>
                      <a:gd name="T59" fmla="*/ 25 h 29"/>
                      <a:gd name="T60" fmla="*/ 188 w 429"/>
                      <a:gd name="T61" fmla="*/ 27 h 29"/>
                      <a:gd name="T62" fmla="*/ 154 w 429"/>
                      <a:gd name="T63" fmla="*/ 27 h 29"/>
                      <a:gd name="T64" fmla="*/ 115 w 429"/>
                      <a:gd name="T65" fmla="*/ 29 h 29"/>
                      <a:gd name="T66" fmla="*/ 79 w 429"/>
                      <a:gd name="T67" fmla="*/ 29 h 29"/>
                      <a:gd name="T68" fmla="*/ 40 w 429"/>
                      <a:gd name="T69" fmla="*/ 29 h 29"/>
                      <a:gd name="T70" fmla="*/ 0 w 429"/>
                      <a:gd name="T71" fmla="*/ 29 h 29"/>
                      <a:gd name="T72" fmla="*/ 0 w 429"/>
                      <a:gd name="T73" fmla="*/ 29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429" h="29">
                        <a:moveTo>
                          <a:pt x="0" y="29"/>
                        </a:moveTo>
                        <a:lnTo>
                          <a:pt x="40" y="29"/>
                        </a:lnTo>
                        <a:lnTo>
                          <a:pt x="79" y="29"/>
                        </a:lnTo>
                        <a:lnTo>
                          <a:pt x="117" y="29"/>
                        </a:lnTo>
                        <a:lnTo>
                          <a:pt x="156" y="27"/>
                        </a:lnTo>
                        <a:lnTo>
                          <a:pt x="192" y="27"/>
                        </a:lnTo>
                        <a:lnTo>
                          <a:pt x="227" y="25"/>
                        </a:lnTo>
                        <a:lnTo>
                          <a:pt x="258" y="23"/>
                        </a:lnTo>
                        <a:lnTo>
                          <a:pt x="288" y="21"/>
                        </a:lnTo>
                        <a:lnTo>
                          <a:pt x="317" y="19"/>
                        </a:lnTo>
                        <a:lnTo>
                          <a:pt x="342" y="17"/>
                        </a:lnTo>
                        <a:lnTo>
                          <a:pt x="365" y="15"/>
                        </a:lnTo>
                        <a:lnTo>
                          <a:pt x="385" y="13"/>
                        </a:lnTo>
                        <a:lnTo>
                          <a:pt x="400" y="12"/>
                        </a:lnTo>
                        <a:lnTo>
                          <a:pt x="411" y="8"/>
                        </a:lnTo>
                        <a:lnTo>
                          <a:pt x="421" y="6"/>
                        </a:lnTo>
                        <a:lnTo>
                          <a:pt x="427" y="4"/>
                        </a:lnTo>
                        <a:lnTo>
                          <a:pt x="429" y="0"/>
                        </a:lnTo>
                        <a:lnTo>
                          <a:pt x="423" y="0"/>
                        </a:lnTo>
                        <a:lnTo>
                          <a:pt x="421" y="4"/>
                        </a:lnTo>
                        <a:lnTo>
                          <a:pt x="415" y="6"/>
                        </a:lnTo>
                        <a:lnTo>
                          <a:pt x="406" y="8"/>
                        </a:lnTo>
                        <a:lnTo>
                          <a:pt x="394" y="12"/>
                        </a:lnTo>
                        <a:lnTo>
                          <a:pt x="379" y="13"/>
                        </a:lnTo>
                        <a:lnTo>
                          <a:pt x="360" y="15"/>
                        </a:lnTo>
                        <a:lnTo>
                          <a:pt x="338" y="17"/>
                        </a:lnTo>
                        <a:lnTo>
                          <a:pt x="313" y="19"/>
                        </a:lnTo>
                        <a:lnTo>
                          <a:pt x="285" y="21"/>
                        </a:lnTo>
                        <a:lnTo>
                          <a:pt x="256" y="23"/>
                        </a:lnTo>
                        <a:lnTo>
                          <a:pt x="223" y="25"/>
                        </a:lnTo>
                        <a:lnTo>
                          <a:pt x="188" y="27"/>
                        </a:lnTo>
                        <a:lnTo>
                          <a:pt x="154" y="27"/>
                        </a:lnTo>
                        <a:lnTo>
                          <a:pt x="115" y="29"/>
                        </a:lnTo>
                        <a:lnTo>
                          <a:pt x="79" y="29"/>
                        </a:lnTo>
                        <a:lnTo>
                          <a:pt x="40" y="29"/>
                        </a:lnTo>
                        <a:lnTo>
                          <a:pt x="0" y="29"/>
                        </a:lnTo>
                        <a:lnTo>
                          <a:pt x="0" y="29"/>
                        </a:lnTo>
                        <a:close/>
                      </a:path>
                    </a:pathLst>
                  </a:custGeom>
                  <a:solidFill>
                    <a:srgbClr val="B5B5B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1" name="Freeform 178">
                    <a:extLst>
                      <a:ext uri="{FF2B5EF4-FFF2-40B4-BE49-F238E27FC236}">
                        <a16:creationId xmlns:a16="http://schemas.microsoft.com/office/drawing/2014/main" id="{99270725-7A9D-4898-942A-04C95A6C60A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212" cy="14"/>
                  </a:xfrm>
                  <a:custGeom>
                    <a:avLst/>
                    <a:gdLst>
                      <a:gd name="T0" fmla="*/ 0 w 423"/>
                      <a:gd name="T1" fmla="*/ 29 h 29"/>
                      <a:gd name="T2" fmla="*/ 40 w 423"/>
                      <a:gd name="T3" fmla="*/ 29 h 29"/>
                      <a:gd name="T4" fmla="*/ 79 w 423"/>
                      <a:gd name="T5" fmla="*/ 29 h 29"/>
                      <a:gd name="T6" fmla="*/ 115 w 423"/>
                      <a:gd name="T7" fmla="*/ 29 h 29"/>
                      <a:gd name="T8" fmla="*/ 154 w 423"/>
                      <a:gd name="T9" fmla="*/ 27 h 29"/>
                      <a:gd name="T10" fmla="*/ 188 w 423"/>
                      <a:gd name="T11" fmla="*/ 27 h 29"/>
                      <a:gd name="T12" fmla="*/ 223 w 423"/>
                      <a:gd name="T13" fmla="*/ 25 h 29"/>
                      <a:gd name="T14" fmla="*/ 256 w 423"/>
                      <a:gd name="T15" fmla="*/ 23 h 29"/>
                      <a:gd name="T16" fmla="*/ 285 w 423"/>
                      <a:gd name="T17" fmla="*/ 21 h 29"/>
                      <a:gd name="T18" fmla="*/ 313 w 423"/>
                      <a:gd name="T19" fmla="*/ 19 h 29"/>
                      <a:gd name="T20" fmla="*/ 338 w 423"/>
                      <a:gd name="T21" fmla="*/ 17 h 29"/>
                      <a:gd name="T22" fmla="*/ 360 w 423"/>
                      <a:gd name="T23" fmla="*/ 15 h 29"/>
                      <a:gd name="T24" fmla="*/ 379 w 423"/>
                      <a:gd name="T25" fmla="*/ 13 h 29"/>
                      <a:gd name="T26" fmla="*/ 394 w 423"/>
                      <a:gd name="T27" fmla="*/ 12 h 29"/>
                      <a:gd name="T28" fmla="*/ 406 w 423"/>
                      <a:gd name="T29" fmla="*/ 8 h 29"/>
                      <a:gd name="T30" fmla="*/ 415 w 423"/>
                      <a:gd name="T31" fmla="*/ 6 h 29"/>
                      <a:gd name="T32" fmla="*/ 421 w 423"/>
                      <a:gd name="T33" fmla="*/ 4 h 29"/>
                      <a:gd name="T34" fmla="*/ 423 w 423"/>
                      <a:gd name="T35" fmla="*/ 0 h 29"/>
                      <a:gd name="T36" fmla="*/ 417 w 423"/>
                      <a:gd name="T37" fmla="*/ 0 h 29"/>
                      <a:gd name="T38" fmla="*/ 415 w 423"/>
                      <a:gd name="T39" fmla="*/ 4 h 29"/>
                      <a:gd name="T40" fmla="*/ 410 w 423"/>
                      <a:gd name="T41" fmla="*/ 6 h 29"/>
                      <a:gd name="T42" fmla="*/ 402 w 423"/>
                      <a:gd name="T43" fmla="*/ 8 h 29"/>
                      <a:gd name="T44" fmla="*/ 388 w 423"/>
                      <a:gd name="T45" fmla="*/ 12 h 29"/>
                      <a:gd name="T46" fmla="*/ 373 w 423"/>
                      <a:gd name="T47" fmla="*/ 13 h 29"/>
                      <a:gd name="T48" fmla="*/ 354 w 423"/>
                      <a:gd name="T49" fmla="*/ 15 h 29"/>
                      <a:gd name="T50" fmla="*/ 333 w 423"/>
                      <a:gd name="T51" fmla="*/ 17 h 29"/>
                      <a:gd name="T52" fmla="*/ 308 w 423"/>
                      <a:gd name="T53" fmla="*/ 19 h 29"/>
                      <a:gd name="T54" fmla="*/ 281 w 423"/>
                      <a:gd name="T55" fmla="*/ 21 h 29"/>
                      <a:gd name="T56" fmla="*/ 252 w 423"/>
                      <a:gd name="T57" fmla="*/ 23 h 29"/>
                      <a:gd name="T58" fmla="*/ 219 w 423"/>
                      <a:gd name="T59" fmla="*/ 25 h 29"/>
                      <a:gd name="T60" fmla="*/ 186 w 423"/>
                      <a:gd name="T61" fmla="*/ 25 h 29"/>
                      <a:gd name="T62" fmla="*/ 152 w 423"/>
                      <a:gd name="T63" fmla="*/ 27 h 29"/>
                      <a:gd name="T64" fmla="*/ 115 w 423"/>
                      <a:gd name="T65" fmla="*/ 27 h 29"/>
                      <a:gd name="T66" fmla="*/ 77 w 423"/>
                      <a:gd name="T67" fmla="*/ 29 h 29"/>
                      <a:gd name="T68" fmla="*/ 38 w 423"/>
                      <a:gd name="T69" fmla="*/ 29 h 29"/>
                      <a:gd name="T70" fmla="*/ 0 w 423"/>
                      <a:gd name="T71" fmla="*/ 29 h 29"/>
                      <a:gd name="T72" fmla="*/ 0 w 423"/>
                      <a:gd name="T73" fmla="*/ 29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423" h="29">
                        <a:moveTo>
                          <a:pt x="0" y="29"/>
                        </a:moveTo>
                        <a:lnTo>
                          <a:pt x="40" y="29"/>
                        </a:lnTo>
                        <a:lnTo>
                          <a:pt x="79" y="29"/>
                        </a:lnTo>
                        <a:lnTo>
                          <a:pt x="115" y="29"/>
                        </a:lnTo>
                        <a:lnTo>
                          <a:pt x="154" y="27"/>
                        </a:lnTo>
                        <a:lnTo>
                          <a:pt x="188" y="27"/>
                        </a:lnTo>
                        <a:lnTo>
                          <a:pt x="223" y="25"/>
                        </a:lnTo>
                        <a:lnTo>
                          <a:pt x="256" y="23"/>
                        </a:lnTo>
                        <a:lnTo>
                          <a:pt x="285" y="21"/>
                        </a:lnTo>
                        <a:lnTo>
                          <a:pt x="313" y="19"/>
                        </a:lnTo>
                        <a:lnTo>
                          <a:pt x="338" y="17"/>
                        </a:lnTo>
                        <a:lnTo>
                          <a:pt x="360" y="15"/>
                        </a:lnTo>
                        <a:lnTo>
                          <a:pt x="379" y="13"/>
                        </a:lnTo>
                        <a:lnTo>
                          <a:pt x="394" y="12"/>
                        </a:lnTo>
                        <a:lnTo>
                          <a:pt x="406" y="8"/>
                        </a:lnTo>
                        <a:lnTo>
                          <a:pt x="415" y="6"/>
                        </a:lnTo>
                        <a:lnTo>
                          <a:pt x="421" y="4"/>
                        </a:lnTo>
                        <a:lnTo>
                          <a:pt x="423" y="0"/>
                        </a:lnTo>
                        <a:lnTo>
                          <a:pt x="417" y="0"/>
                        </a:lnTo>
                        <a:lnTo>
                          <a:pt x="415" y="4"/>
                        </a:lnTo>
                        <a:lnTo>
                          <a:pt x="410" y="6"/>
                        </a:lnTo>
                        <a:lnTo>
                          <a:pt x="402" y="8"/>
                        </a:lnTo>
                        <a:lnTo>
                          <a:pt x="388" y="12"/>
                        </a:lnTo>
                        <a:lnTo>
                          <a:pt x="373" y="13"/>
                        </a:lnTo>
                        <a:lnTo>
                          <a:pt x="354" y="15"/>
                        </a:lnTo>
                        <a:lnTo>
                          <a:pt x="333" y="17"/>
                        </a:lnTo>
                        <a:lnTo>
                          <a:pt x="308" y="19"/>
                        </a:lnTo>
                        <a:lnTo>
                          <a:pt x="281" y="21"/>
                        </a:lnTo>
                        <a:lnTo>
                          <a:pt x="252" y="23"/>
                        </a:lnTo>
                        <a:lnTo>
                          <a:pt x="219" y="25"/>
                        </a:lnTo>
                        <a:lnTo>
                          <a:pt x="186" y="25"/>
                        </a:lnTo>
                        <a:lnTo>
                          <a:pt x="152" y="27"/>
                        </a:lnTo>
                        <a:lnTo>
                          <a:pt x="115" y="27"/>
                        </a:lnTo>
                        <a:lnTo>
                          <a:pt x="77" y="29"/>
                        </a:lnTo>
                        <a:lnTo>
                          <a:pt x="38" y="29"/>
                        </a:lnTo>
                        <a:lnTo>
                          <a:pt x="0" y="29"/>
                        </a:lnTo>
                        <a:lnTo>
                          <a:pt x="0" y="29"/>
                        </a:lnTo>
                        <a:close/>
                      </a:path>
                    </a:pathLst>
                  </a:custGeom>
                  <a:solidFill>
                    <a:srgbClr val="B4B4B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2" name="Freeform 179">
                    <a:extLst>
                      <a:ext uri="{FF2B5EF4-FFF2-40B4-BE49-F238E27FC236}">
                        <a16:creationId xmlns:a16="http://schemas.microsoft.com/office/drawing/2014/main" id="{B603B6D4-CFBE-4C06-88FE-C7E36CDAC8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209" cy="14"/>
                  </a:xfrm>
                  <a:custGeom>
                    <a:avLst/>
                    <a:gdLst>
                      <a:gd name="T0" fmla="*/ 0 w 417"/>
                      <a:gd name="T1" fmla="*/ 29 h 29"/>
                      <a:gd name="T2" fmla="*/ 38 w 417"/>
                      <a:gd name="T3" fmla="*/ 29 h 29"/>
                      <a:gd name="T4" fmla="*/ 77 w 417"/>
                      <a:gd name="T5" fmla="*/ 29 h 29"/>
                      <a:gd name="T6" fmla="*/ 115 w 417"/>
                      <a:gd name="T7" fmla="*/ 27 h 29"/>
                      <a:gd name="T8" fmla="*/ 152 w 417"/>
                      <a:gd name="T9" fmla="*/ 27 h 29"/>
                      <a:gd name="T10" fmla="*/ 186 w 417"/>
                      <a:gd name="T11" fmla="*/ 25 h 29"/>
                      <a:gd name="T12" fmla="*/ 219 w 417"/>
                      <a:gd name="T13" fmla="*/ 25 h 29"/>
                      <a:gd name="T14" fmla="*/ 252 w 417"/>
                      <a:gd name="T15" fmla="*/ 23 h 29"/>
                      <a:gd name="T16" fmla="*/ 281 w 417"/>
                      <a:gd name="T17" fmla="*/ 21 h 29"/>
                      <a:gd name="T18" fmla="*/ 308 w 417"/>
                      <a:gd name="T19" fmla="*/ 19 h 29"/>
                      <a:gd name="T20" fmla="*/ 333 w 417"/>
                      <a:gd name="T21" fmla="*/ 17 h 29"/>
                      <a:gd name="T22" fmla="*/ 354 w 417"/>
                      <a:gd name="T23" fmla="*/ 15 h 29"/>
                      <a:gd name="T24" fmla="*/ 373 w 417"/>
                      <a:gd name="T25" fmla="*/ 13 h 29"/>
                      <a:gd name="T26" fmla="*/ 388 w 417"/>
                      <a:gd name="T27" fmla="*/ 12 h 29"/>
                      <a:gd name="T28" fmla="*/ 402 w 417"/>
                      <a:gd name="T29" fmla="*/ 8 h 29"/>
                      <a:gd name="T30" fmla="*/ 410 w 417"/>
                      <a:gd name="T31" fmla="*/ 6 h 29"/>
                      <a:gd name="T32" fmla="*/ 415 w 417"/>
                      <a:gd name="T33" fmla="*/ 4 h 29"/>
                      <a:gd name="T34" fmla="*/ 417 w 417"/>
                      <a:gd name="T35" fmla="*/ 0 h 29"/>
                      <a:gd name="T36" fmla="*/ 411 w 417"/>
                      <a:gd name="T37" fmla="*/ 0 h 29"/>
                      <a:gd name="T38" fmla="*/ 410 w 417"/>
                      <a:gd name="T39" fmla="*/ 4 h 29"/>
                      <a:gd name="T40" fmla="*/ 404 w 417"/>
                      <a:gd name="T41" fmla="*/ 6 h 29"/>
                      <a:gd name="T42" fmla="*/ 396 w 417"/>
                      <a:gd name="T43" fmla="*/ 8 h 29"/>
                      <a:gd name="T44" fmla="*/ 383 w 417"/>
                      <a:gd name="T45" fmla="*/ 10 h 29"/>
                      <a:gd name="T46" fmla="*/ 367 w 417"/>
                      <a:gd name="T47" fmla="*/ 13 h 29"/>
                      <a:gd name="T48" fmla="*/ 350 w 417"/>
                      <a:gd name="T49" fmla="*/ 15 h 29"/>
                      <a:gd name="T50" fmla="*/ 329 w 417"/>
                      <a:gd name="T51" fmla="*/ 17 h 29"/>
                      <a:gd name="T52" fmla="*/ 304 w 417"/>
                      <a:gd name="T53" fmla="*/ 19 h 29"/>
                      <a:gd name="T54" fmla="*/ 277 w 417"/>
                      <a:gd name="T55" fmla="*/ 21 h 29"/>
                      <a:gd name="T56" fmla="*/ 248 w 417"/>
                      <a:gd name="T57" fmla="*/ 23 h 29"/>
                      <a:gd name="T58" fmla="*/ 217 w 417"/>
                      <a:gd name="T59" fmla="*/ 25 h 29"/>
                      <a:gd name="T60" fmla="*/ 184 w 417"/>
                      <a:gd name="T61" fmla="*/ 25 h 29"/>
                      <a:gd name="T62" fmla="*/ 150 w 417"/>
                      <a:gd name="T63" fmla="*/ 27 h 29"/>
                      <a:gd name="T64" fmla="*/ 113 w 417"/>
                      <a:gd name="T65" fmla="*/ 27 h 29"/>
                      <a:gd name="T66" fmla="*/ 77 w 417"/>
                      <a:gd name="T67" fmla="*/ 29 h 29"/>
                      <a:gd name="T68" fmla="*/ 38 w 417"/>
                      <a:gd name="T69" fmla="*/ 29 h 29"/>
                      <a:gd name="T70" fmla="*/ 0 w 417"/>
                      <a:gd name="T71" fmla="*/ 29 h 29"/>
                      <a:gd name="T72" fmla="*/ 0 w 417"/>
                      <a:gd name="T73" fmla="*/ 29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417" h="29">
                        <a:moveTo>
                          <a:pt x="0" y="29"/>
                        </a:moveTo>
                        <a:lnTo>
                          <a:pt x="38" y="29"/>
                        </a:lnTo>
                        <a:lnTo>
                          <a:pt x="77" y="29"/>
                        </a:lnTo>
                        <a:lnTo>
                          <a:pt x="115" y="27"/>
                        </a:lnTo>
                        <a:lnTo>
                          <a:pt x="152" y="27"/>
                        </a:lnTo>
                        <a:lnTo>
                          <a:pt x="186" y="25"/>
                        </a:lnTo>
                        <a:lnTo>
                          <a:pt x="219" y="25"/>
                        </a:lnTo>
                        <a:lnTo>
                          <a:pt x="252" y="23"/>
                        </a:lnTo>
                        <a:lnTo>
                          <a:pt x="281" y="21"/>
                        </a:lnTo>
                        <a:lnTo>
                          <a:pt x="308" y="19"/>
                        </a:lnTo>
                        <a:lnTo>
                          <a:pt x="333" y="17"/>
                        </a:lnTo>
                        <a:lnTo>
                          <a:pt x="354" y="15"/>
                        </a:lnTo>
                        <a:lnTo>
                          <a:pt x="373" y="13"/>
                        </a:lnTo>
                        <a:lnTo>
                          <a:pt x="388" y="12"/>
                        </a:lnTo>
                        <a:lnTo>
                          <a:pt x="402" y="8"/>
                        </a:lnTo>
                        <a:lnTo>
                          <a:pt x="410" y="6"/>
                        </a:lnTo>
                        <a:lnTo>
                          <a:pt x="415" y="4"/>
                        </a:lnTo>
                        <a:lnTo>
                          <a:pt x="417" y="0"/>
                        </a:lnTo>
                        <a:lnTo>
                          <a:pt x="411" y="0"/>
                        </a:lnTo>
                        <a:lnTo>
                          <a:pt x="410" y="4"/>
                        </a:lnTo>
                        <a:lnTo>
                          <a:pt x="404" y="6"/>
                        </a:lnTo>
                        <a:lnTo>
                          <a:pt x="396" y="8"/>
                        </a:lnTo>
                        <a:lnTo>
                          <a:pt x="383" y="10"/>
                        </a:lnTo>
                        <a:lnTo>
                          <a:pt x="367" y="13"/>
                        </a:lnTo>
                        <a:lnTo>
                          <a:pt x="350" y="15"/>
                        </a:lnTo>
                        <a:lnTo>
                          <a:pt x="329" y="17"/>
                        </a:lnTo>
                        <a:lnTo>
                          <a:pt x="304" y="19"/>
                        </a:lnTo>
                        <a:lnTo>
                          <a:pt x="277" y="21"/>
                        </a:lnTo>
                        <a:lnTo>
                          <a:pt x="248" y="23"/>
                        </a:lnTo>
                        <a:lnTo>
                          <a:pt x="217" y="25"/>
                        </a:lnTo>
                        <a:lnTo>
                          <a:pt x="184" y="25"/>
                        </a:lnTo>
                        <a:lnTo>
                          <a:pt x="150" y="27"/>
                        </a:lnTo>
                        <a:lnTo>
                          <a:pt x="113" y="27"/>
                        </a:lnTo>
                        <a:lnTo>
                          <a:pt x="77" y="29"/>
                        </a:lnTo>
                        <a:lnTo>
                          <a:pt x="38" y="29"/>
                        </a:lnTo>
                        <a:lnTo>
                          <a:pt x="0" y="29"/>
                        </a:lnTo>
                        <a:lnTo>
                          <a:pt x="0" y="29"/>
                        </a:lnTo>
                        <a:close/>
                      </a:path>
                    </a:pathLst>
                  </a:custGeom>
                  <a:solidFill>
                    <a:srgbClr val="B3B3B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3" name="Freeform 180">
                    <a:extLst>
                      <a:ext uri="{FF2B5EF4-FFF2-40B4-BE49-F238E27FC236}">
                        <a16:creationId xmlns:a16="http://schemas.microsoft.com/office/drawing/2014/main" id="{9D10E0C8-7C19-450A-BD0E-1306F1DCB75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206" cy="14"/>
                  </a:xfrm>
                  <a:custGeom>
                    <a:avLst/>
                    <a:gdLst>
                      <a:gd name="T0" fmla="*/ 0 w 411"/>
                      <a:gd name="T1" fmla="*/ 29 h 29"/>
                      <a:gd name="T2" fmla="*/ 38 w 411"/>
                      <a:gd name="T3" fmla="*/ 29 h 29"/>
                      <a:gd name="T4" fmla="*/ 77 w 411"/>
                      <a:gd name="T5" fmla="*/ 29 h 29"/>
                      <a:gd name="T6" fmla="*/ 113 w 411"/>
                      <a:gd name="T7" fmla="*/ 27 h 29"/>
                      <a:gd name="T8" fmla="*/ 150 w 411"/>
                      <a:gd name="T9" fmla="*/ 27 h 29"/>
                      <a:gd name="T10" fmla="*/ 184 w 411"/>
                      <a:gd name="T11" fmla="*/ 25 h 29"/>
                      <a:gd name="T12" fmla="*/ 217 w 411"/>
                      <a:gd name="T13" fmla="*/ 25 h 29"/>
                      <a:gd name="T14" fmla="*/ 248 w 411"/>
                      <a:gd name="T15" fmla="*/ 23 h 29"/>
                      <a:gd name="T16" fmla="*/ 277 w 411"/>
                      <a:gd name="T17" fmla="*/ 21 h 29"/>
                      <a:gd name="T18" fmla="*/ 304 w 411"/>
                      <a:gd name="T19" fmla="*/ 19 h 29"/>
                      <a:gd name="T20" fmla="*/ 329 w 411"/>
                      <a:gd name="T21" fmla="*/ 17 h 29"/>
                      <a:gd name="T22" fmla="*/ 350 w 411"/>
                      <a:gd name="T23" fmla="*/ 15 h 29"/>
                      <a:gd name="T24" fmla="*/ 367 w 411"/>
                      <a:gd name="T25" fmla="*/ 13 h 29"/>
                      <a:gd name="T26" fmla="*/ 383 w 411"/>
                      <a:gd name="T27" fmla="*/ 10 h 29"/>
                      <a:gd name="T28" fmla="*/ 396 w 411"/>
                      <a:gd name="T29" fmla="*/ 8 h 29"/>
                      <a:gd name="T30" fmla="*/ 404 w 411"/>
                      <a:gd name="T31" fmla="*/ 6 h 29"/>
                      <a:gd name="T32" fmla="*/ 410 w 411"/>
                      <a:gd name="T33" fmla="*/ 4 h 29"/>
                      <a:gd name="T34" fmla="*/ 411 w 411"/>
                      <a:gd name="T35" fmla="*/ 0 h 29"/>
                      <a:gd name="T36" fmla="*/ 406 w 411"/>
                      <a:gd name="T37" fmla="*/ 0 h 29"/>
                      <a:gd name="T38" fmla="*/ 404 w 411"/>
                      <a:gd name="T39" fmla="*/ 4 h 29"/>
                      <a:gd name="T40" fmla="*/ 398 w 411"/>
                      <a:gd name="T41" fmla="*/ 6 h 29"/>
                      <a:gd name="T42" fmla="*/ 390 w 411"/>
                      <a:gd name="T43" fmla="*/ 8 h 29"/>
                      <a:gd name="T44" fmla="*/ 379 w 411"/>
                      <a:gd name="T45" fmla="*/ 10 h 29"/>
                      <a:gd name="T46" fmla="*/ 363 w 411"/>
                      <a:gd name="T47" fmla="*/ 13 h 29"/>
                      <a:gd name="T48" fmla="*/ 344 w 411"/>
                      <a:gd name="T49" fmla="*/ 15 h 29"/>
                      <a:gd name="T50" fmla="*/ 323 w 411"/>
                      <a:gd name="T51" fmla="*/ 17 h 29"/>
                      <a:gd name="T52" fmla="*/ 300 w 411"/>
                      <a:gd name="T53" fmla="*/ 19 h 29"/>
                      <a:gd name="T54" fmla="*/ 273 w 411"/>
                      <a:gd name="T55" fmla="*/ 21 h 29"/>
                      <a:gd name="T56" fmla="*/ 244 w 411"/>
                      <a:gd name="T57" fmla="*/ 23 h 29"/>
                      <a:gd name="T58" fmla="*/ 213 w 411"/>
                      <a:gd name="T59" fmla="*/ 23 h 29"/>
                      <a:gd name="T60" fmla="*/ 181 w 411"/>
                      <a:gd name="T61" fmla="*/ 25 h 29"/>
                      <a:gd name="T62" fmla="*/ 146 w 411"/>
                      <a:gd name="T63" fmla="*/ 27 h 29"/>
                      <a:gd name="T64" fmla="*/ 111 w 411"/>
                      <a:gd name="T65" fmla="*/ 27 h 29"/>
                      <a:gd name="T66" fmla="*/ 75 w 411"/>
                      <a:gd name="T67" fmla="*/ 27 h 29"/>
                      <a:gd name="T68" fmla="*/ 38 w 411"/>
                      <a:gd name="T69" fmla="*/ 29 h 29"/>
                      <a:gd name="T70" fmla="*/ 0 w 411"/>
                      <a:gd name="T71" fmla="*/ 29 h 29"/>
                      <a:gd name="T72" fmla="*/ 0 w 411"/>
                      <a:gd name="T73" fmla="*/ 29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411" h="29">
                        <a:moveTo>
                          <a:pt x="0" y="29"/>
                        </a:moveTo>
                        <a:lnTo>
                          <a:pt x="38" y="29"/>
                        </a:lnTo>
                        <a:lnTo>
                          <a:pt x="77" y="29"/>
                        </a:lnTo>
                        <a:lnTo>
                          <a:pt x="113" y="27"/>
                        </a:lnTo>
                        <a:lnTo>
                          <a:pt x="150" y="27"/>
                        </a:lnTo>
                        <a:lnTo>
                          <a:pt x="184" y="25"/>
                        </a:lnTo>
                        <a:lnTo>
                          <a:pt x="217" y="25"/>
                        </a:lnTo>
                        <a:lnTo>
                          <a:pt x="248" y="23"/>
                        </a:lnTo>
                        <a:lnTo>
                          <a:pt x="277" y="21"/>
                        </a:lnTo>
                        <a:lnTo>
                          <a:pt x="304" y="19"/>
                        </a:lnTo>
                        <a:lnTo>
                          <a:pt x="329" y="17"/>
                        </a:lnTo>
                        <a:lnTo>
                          <a:pt x="350" y="15"/>
                        </a:lnTo>
                        <a:lnTo>
                          <a:pt x="367" y="13"/>
                        </a:lnTo>
                        <a:lnTo>
                          <a:pt x="383" y="10"/>
                        </a:lnTo>
                        <a:lnTo>
                          <a:pt x="396" y="8"/>
                        </a:lnTo>
                        <a:lnTo>
                          <a:pt x="404" y="6"/>
                        </a:lnTo>
                        <a:lnTo>
                          <a:pt x="410" y="4"/>
                        </a:lnTo>
                        <a:lnTo>
                          <a:pt x="411" y="0"/>
                        </a:lnTo>
                        <a:lnTo>
                          <a:pt x="406" y="0"/>
                        </a:lnTo>
                        <a:lnTo>
                          <a:pt x="404" y="4"/>
                        </a:lnTo>
                        <a:lnTo>
                          <a:pt x="398" y="6"/>
                        </a:lnTo>
                        <a:lnTo>
                          <a:pt x="390" y="8"/>
                        </a:lnTo>
                        <a:lnTo>
                          <a:pt x="379" y="10"/>
                        </a:lnTo>
                        <a:lnTo>
                          <a:pt x="363" y="13"/>
                        </a:lnTo>
                        <a:lnTo>
                          <a:pt x="344" y="15"/>
                        </a:lnTo>
                        <a:lnTo>
                          <a:pt x="323" y="17"/>
                        </a:lnTo>
                        <a:lnTo>
                          <a:pt x="300" y="19"/>
                        </a:lnTo>
                        <a:lnTo>
                          <a:pt x="273" y="21"/>
                        </a:lnTo>
                        <a:lnTo>
                          <a:pt x="244" y="23"/>
                        </a:lnTo>
                        <a:lnTo>
                          <a:pt x="213" y="23"/>
                        </a:lnTo>
                        <a:lnTo>
                          <a:pt x="181" y="25"/>
                        </a:lnTo>
                        <a:lnTo>
                          <a:pt x="146" y="27"/>
                        </a:lnTo>
                        <a:lnTo>
                          <a:pt x="111" y="27"/>
                        </a:lnTo>
                        <a:lnTo>
                          <a:pt x="75" y="27"/>
                        </a:lnTo>
                        <a:lnTo>
                          <a:pt x="38" y="29"/>
                        </a:lnTo>
                        <a:lnTo>
                          <a:pt x="0" y="29"/>
                        </a:lnTo>
                        <a:lnTo>
                          <a:pt x="0" y="29"/>
                        </a:lnTo>
                        <a:close/>
                      </a:path>
                    </a:pathLst>
                  </a:custGeom>
                  <a:solidFill>
                    <a:srgbClr val="B1B1B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4" name="Freeform 181">
                    <a:extLst>
                      <a:ext uri="{FF2B5EF4-FFF2-40B4-BE49-F238E27FC236}">
                        <a16:creationId xmlns:a16="http://schemas.microsoft.com/office/drawing/2014/main" id="{3A2B1BE5-522D-4A75-A2A8-80D765497B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203" cy="14"/>
                  </a:xfrm>
                  <a:custGeom>
                    <a:avLst/>
                    <a:gdLst>
                      <a:gd name="T0" fmla="*/ 0 w 406"/>
                      <a:gd name="T1" fmla="*/ 29 h 29"/>
                      <a:gd name="T2" fmla="*/ 38 w 406"/>
                      <a:gd name="T3" fmla="*/ 29 h 29"/>
                      <a:gd name="T4" fmla="*/ 75 w 406"/>
                      <a:gd name="T5" fmla="*/ 27 h 29"/>
                      <a:gd name="T6" fmla="*/ 111 w 406"/>
                      <a:gd name="T7" fmla="*/ 27 h 29"/>
                      <a:gd name="T8" fmla="*/ 146 w 406"/>
                      <a:gd name="T9" fmla="*/ 27 h 29"/>
                      <a:gd name="T10" fmla="*/ 181 w 406"/>
                      <a:gd name="T11" fmla="*/ 25 h 29"/>
                      <a:gd name="T12" fmla="*/ 213 w 406"/>
                      <a:gd name="T13" fmla="*/ 23 h 29"/>
                      <a:gd name="T14" fmla="*/ 244 w 406"/>
                      <a:gd name="T15" fmla="*/ 23 h 29"/>
                      <a:gd name="T16" fmla="*/ 273 w 406"/>
                      <a:gd name="T17" fmla="*/ 21 h 29"/>
                      <a:gd name="T18" fmla="*/ 300 w 406"/>
                      <a:gd name="T19" fmla="*/ 19 h 29"/>
                      <a:gd name="T20" fmla="*/ 323 w 406"/>
                      <a:gd name="T21" fmla="*/ 17 h 29"/>
                      <a:gd name="T22" fmla="*/ 344 w 406"/>
                      <a:gd name="T23" fmla="*/ 15 h 29"/>
                      <a:gd name="T24" fmla="*/ 363 w 406"/>
                      <a:gd name="T25" fmla="*/ 13 h 29"/>
                      <a:gd name="T26" fmla="*/ 379 w 406"/>
                      <a:gd name="T27" fmla="*/ 10 h 29"/>
                      <a:gd name="T28" fmla="*/ 390 w 406"/>
                      <a:gd name="T29" fmla="*/ 8 h 29"/>
                      <a:gd name="T30" fmla="*/ 398 w 406"/>
                      <a:gd name="T31" fmla="*/ 6 h 29"/>
                      <a:gd name="T32" fmla="*/ 404 w 406"/>
                      <a:gd name="T33" fmla="*/ 4 h 29"/>
                      <a:gd name="T34" fmla="*/ 406 w 406"/>
                      <a:gd name="T35" fmla="*/ 0 h 29"/>
                      <a:gd name="T36" fmla="*/ 400 w 406"/>
                      <a:gd name="T37" fmla="*/ 0 h 29"/>
                      <a:gd name="T38" fmla="*/ 398 w 406"/>
                      <a:gd name="T39" fmla="*/ 4 h 29"/>
                      <a:gd name="T40" fmla="*/ 392 w 406"/>
                      <a:gd name="T41" fmla="*/ 6 h 29"/>
                      <a:gd name="T42" fmla="*/ 383 w 406"/>
                      <a:gd name="T43" fmla="*/ 8 h 29"/>
                      <a:gd name="T44" fmla="*/ 369 w 406"/>
                      <a:gd name="T45" fmla="*/ 12 h 29"/>
                      <a:gd name="T46" fmla="*/ 352 w 406"/>
                      <a:gd name="T47" fmla="*/ 13 h 29"/>
                      <a:gd name="T48" fmla="*/ 333 w 406"/>
                      <a:gd name="T49" fmla="*/ 15 h 29"/>
                      <a:gd name="T50" fmla="*/ 310 w 406"/>
                      <a:gd name="T51" fmla="*/ 17 h 29"/>
                      <a:gd name="T52" fmla="*/ 283 w 406"/>
                      <a:gd name="T53" fmla="*/ 19 h 29"/>
                      <a:gd name="T54" fmla="*/ 254 w 406"/>
                      <a:gd name="T55" fmla="*/ 21 h 29"/>
                      <a:gd name="T56" fmla="*/ 223 w 406"/>
                      <a:gd name="T57" fmla="*/ 23 h 29"/>
                      <a:gd name="T58" fmla="*/ 188 w 406"/>
                      <a:gd name="T59" fmla="*/ 25 h 29"/>
                      <a:gd name="T60" fmla="*/ 154 w 406"/>
                      <a:gd name="T61" fmla="*/ 25 h 29"/>
                      <a:gd name="T62" fmla="*/ 117 w 406"/>
                      <a:gd name="T63" fmla="*/ 27 h 29"/>
                      <a:gd name="T64" fmla="*/ 79 w 406"/>
                      <a:gd name="T65" fmla="*/ 27 h 29"/>
                      <a:gd name="T66" fmla="*/ 40 w 406"/>
                      <a:gd name="T67" fmla="*/ 27 h 29"/>
                      <a:gd name="T68" fmla="*/ 0 w 406"/>
                      <a:gd name="T69" fmla="*/ 27 h 29"/>
                      <a:gd name="T70" fmla="*/ 0 w 406"/>
                      <a:gd name="T71" fmla="*/ 29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406" h="29">
                        <a:moveTo>
                          <a:pt x="0" y="29"/>
                        </a:moveTo>
                        <a:lnTo>
                          <a:pt x="38" y="29"/>
                        </a:lnTo>
                        <a:lnTo>
                          <a:pt x="75" y="27"/>
                        </a:lnTo>
                        <a:lnTo>
                          <a:pt x="111" y="27"/>
                        </a:lnTo>
                        <a:lnTo>
                          <a:pt x="146" y="27"/>
                        </a:lnTo>
                        <a:lnTo>
                          <a:pt x="181" y="25"/>
                        </a:lnTo>
                        <a:lnTo>
                          <a:pt x="213" y="23"/>
                        </a:lnTo>
                        <a:lnTo>
                          <a:pt x="244" y="23"/>
                        </a:lnTo>
                        <a:lnTo>
                          <a:pt x="273" y="21"/>
                        </a:lnTo>
                        <a:lnTo>
                          <a:pt x="300" y="19"/>
                        </a:lnTo>
                        <a:lnTo>
                          <a:pt x="323" y="17"/>
                        </a:lnTo>
                        <a:lnTo>
                          <a:pt x="344" y="15"/>
                        </a:lnTo>
                        <a:lnTo>
                          <a:pt x="363" y="13"/>
                        </a:lnTo>
                        <a:lnTo>
                          <a:pt x="379" y="10"/>
                        </a:lnTo>
                        <a:lnTo>
                          <a:pt x="390" y="8"/>
                        </a:lnTo>
                        <a:lnTo>
                          <a:pt x="398" y="6"/>
                        </a:lnTo>
                        <a:lnTo>
                          <a:pt x="404" y="4"/>
                        </a:lnTo>
                        <a:lnTo>
                          <a:pt x="406" y="0"/>
                        </a:lnTo>
                        <a:lnTo>
                          <a:pt x="400" y="0"/>
                        </a:lnTo>
                        <a:lnTo>
                          <a:pt x="398" y="4"/>
                        </a:lnTo>
                        <a:lnTo>
                          <a:pt x="392" y="6"/>
                        </a:lnTo>
                        <a:lnTo>
                          <a:pt x="383" y="8"/>
                        </a:lnTo>
                        <a:lnTo>
                          <a:pt x="369" y="12"/>
                        </a:lnTo>
                        <a:lnTo>
                          <a:pt x="352" y="13"/>
                        </a:lnTo>
                        <a:lnTo>
                          <a:pt x="333" y="15"/>
                        </a:lnTo>
                        <a:lnTo>
                          <a:pt x="310" y="17"/>
                        </a:lnTo>
                        <a:lnTo>
                          <a:pt x="283" y="19"/>
                        </a:lnTo>
                        <a:lnTo>
                          <a:pt x="254" y="21"/>
                        </a:lnTo>
                        <a:lnTo>
                          <a:pt x="223" y="23"/>
                        </a:lnTo>
                        <a:lnTo>
                          <a:pt x="188" y="25"/>
                        </a:lnTo>
                        <a:lnTo>
                          <a:pt x="154" y="25"/>
                        </a:lnTo>
                        <a:lnTo>
                          <a:pt x="117" y="27"/>
                        </a:lnTo>
                        <a:lnTo>
                          <a:pt x="79" y="27"/>
                        </a:lnTo>
                        <a:lnTo>
                          <a:pt x="40" y="27"/>
                        </a:lnTo>
                        <a:lnTo>
                          <a:pt x="0" y="27"/>
                        </a:lnTo>
                        <a:lnTo>
                          <a:pt x="0" y="29"/>
                        </a:lnTo>
                        <a:close/>
                      </a:path>
                    </a:pathLst>
                  </a:custGeom>
                  <a:solidFill>
                    <a:srgbClr val="B0B0B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5" name="Freeform 182">
                    <a:extLst>
                      <a:ext uri="{FF2B5EF4-FFF2-40B4-BE49-F238E27FC236}">
                        <a16:creationId xmlns:a16="http://schemas.microsoft.com/office/drawing/2014/main" id="{E7AF8003-3D43-4913-9180-DB44536E20F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200" cy="13"/>
                  </a:xfrm>
                  <a:custGeom>
                    <a:avLst/>
                    <a:gdLst>
                      <a:gd name="T0" fmla="*/ 0 w 400"/>
                      <a:gd name="T1" fmla="*/ 27 h 27"/>
                      <a:gd name="T2" fmla="*/ 40 w 400"/>
                      <a:gd name="T3" fmla="*/ 27 h 27"/>
                      <a:gd name="T4" fmla="*/ 79 w 400"/>
                      <a:gd name="T5" fmla="*/ 27 h 27"/>
                      <a:gd name="T6" fmla="*/ 117 w 400"/>
                      <a:gd name="T7" fmla="*/ 27 h 27"/>
                      <a:gd name="T8" fmla="*/ 154 w 400"/>
                      <a:gd name="T9" fmla="*/ 25 h 27"/>
                      <a:gd name="T10" fmla="*/ 188 w 400"/>
                      <a:gd name="T11" fmla="*/ 25 h 27"/>
                      <a:gd name="T12" fmla="*/ 223 w 400"/>
                      <a:gd name="T13" fmla="*/ 23 h 27"/>
                      <a:gd name="T14" fmla="*/ 254 w 400"/>
                      <a:gd name="T15" fmla="*/ 21 h 27"/>
                      <a:gd name="T16" fmla="*/ 283 w 400"/>
                      <a:gd name="T17" fmla="*/ 19 h 27"/>
                      <a:gd name="T18" fmla="*/ 310 w 400"/>
                      <a:gd name="T19" fmla="*/ 17 h 27"/>
                      <a:gd name="T20" fmla="*/ 333 w 400"/>
                      <a:gd name="T21" fmla="*/ 15 h 27"/>
                      <a:gd name="T22" fmla="*/ 352 w 400"/>
                      <a:gd name="T23" fmla="*/ 13 h 27"/>
                      <a:gd name="T24" fmla="*/ 369 w 400"/>
                      <a:gd name="T25" fmla="*/ 12 h 27"/>
                      <a:gd name="T26" fmla="*/ 383 w 400"/>
                      <a:gd name="T27" fmla="*/ 8 h 27"/>
                      <a:gd name="T28" fmla="*/ 392 w 400"/>
                      <a:gd name="T29" fmla="*/ 6 h 27"/>
                      <a:gd name="T30" fmla="*/ 398 w 400"/>
                      <a:gd name="T31" fmla="*/ 4 h 27"/>
                      <a:gd name="T32" fmla="*/ 400 w 400"/>
                      <a:gd name="T33" fmla="*/ 0 h 27"/>
                      <a:gd name="T34" fmla="*/ 394 w 400"/>
                      <a:gd name="T35" fmla="*/ 0 h 27"/>
                      <a:gd name="T36" fmla="*/ 392 w 400"/>
                      <a:gd name="T37" fmla="*/ 4 h 27"/>
                      <a:gd name="T38" fmla="*/ 386 w 400"/>
                      <a:gd name="T39" fmla="*/ 6 h 27"/>
                      <a:gd name="T40" fmla="*/ 377 w 400"/>
                      <a:gd name="T41" fmla="*/ 8 h 27"/>
                      <a:gd name="T42" fmla="*/ 363 w 400"/>
                      <a:gd name="T43" fmla="*/ 12 h 27"/>
                      <a:gd name="T44" fmla="*/ 348 w 400"/>
                      <a:gd name="T45" fmla="*/ 13 h 27"/>
                      <a:gd name="T46" fmla="*/ 327 w 400"/>
                      <a:gd name="T47" fmla="*/ 15 h 27"/>
                      <a:gd name="T48" fmla="*/ 304 w 400"/>
                      <a:gd name="T49" fmla="*/ 17 h 27"/>
                      <a:gd name="T50" fmla="*/ 279 w 400"/>
                      <a:gd name="T51" fmla="*/ 19 h 27"/>
                      <a:gd name="T52" fmla="*/ 250 w 400"/>
                      <a:gd name="T53" fmla="*/ 21 h 27"/>
                      <a:gd name="T54" fmla="*/ 219 w 400"/>
                      <a:gd name="T55" fmla="*/ 23 h 27"/>
                      <a:gd name="T56" fmla="*/ 186 w 400"/>
                      <a:gd name="T57" fmla="*/ 25 h 27"/>
                      <a:gd name="T58" fmla="*/ 152 w 400"/>
                      <a:gd name="T59" fmla="*/ 25 h 27"/>
                      <a:gd name="T60" fmla="*/ 115 w 400"/>
                      <a:gd name="T61" fmla="*/ 27 h 27"/>
                      <a:gd name="T62" fmla="*/ 77 w 400"/>
                      <a:gd name="T63" fmla="*/ 27 h 27"/>
                      <a:gd name="T64" fmla="*/ 38 w 400"/>
                      <a:gd name="T65" fmla="*/ 27 h 27"/>
                      <a:gd name="T66" fmla="*/ 0 w 400"/>
                      <a:gd name="T67" fmla="*/ 27 h 27"/>
                      <a:gd name="T68" fmla="*/ 0 w 400"/>
                      <a:gd name="T69" fmla="*/ 27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400" h="27">
                        <a:moveTo>
                          <a:pt x="0" y="27"/>
                        </a:moveTo>
                        <a:lnTo>
                          <a:pt x="40" y="27"/>
                        </a:lnTo>
                        <a:lnTo>
                          <a:pt x="79" y="27"/>
                        </a:lnTo>
                        <a:lnTo>
                          <a:pt x="117" y="27"/>
                        </a:lnTo>
                        <a:lnTo>
                          <a:pt x="154" y="25"/>
                        </a:lnTo>
                        <a:lnTo>
                          <a:pt x="188" y="25"/>
                        </a:lnTo>
                        <a:lnTo>
                          <a:pt x="223" y="23"/>
                        </a:lnTo>
                        <a:lnTo>
                          <a:pt x="254" y="21"/>
                        </a:lnTo>
                        <a:lnTo>
                          <a:pt x="283" y="19"/>
                        </a:lnTo>
                        <a:lnTo>
                          <a:pt x="310" y="17"/>
                        </a:lnTo>
                        <a:lnTo>
                          <a:pt x="333" y="15"/>
                        </a:lnTo>
                        <a:lnTo>
                          <a:pt x="352" y="13"/>
                        </a:lnTo>
                        <a:lnTo>
                          <a:pt x="369" y="12"/>
                        </a:lnTo>
                        <a:lnTo>
                          <a:pt x="383" y="8"/>
                        </a:lnTo>
                        <a:lnTo>
                          <a:pt x="392" y="6"/>
                        </a:lnTo>
                        <a:lnTo>
                          <a:pt x="398" y="4"/>
                        </a:lnTo>
                        <a:lnTo>
                          <a:pt x="400" y="0"/>
                        </a:lnTo>
                        <a:lnTo>
                          <a:pt x="394" y="0"/>
                        </a:lnTo>
                        <a:lnTo>
                          <a:pt x="392" y="4"/>
                        </a:lnTo>
                        <a:lnTo>
                          <a:pt x="386" y="6"/>
                        </a:lnTo>
                        <a:lnTo>
                          <a:pt x="377" y="8"/>
                        </a:lnTo>
                        <a:lnTo>
                          <a:pt x="363" y="12"/>
                        </a:lnTo>
                        <a:lnTo>
                          <a:pt x="348" y="13"/>
                        </a:lnTo>
                        <a:lnTo>
                          <a:pt x="327" y="15"/>
                        </a:lnTo>
                        <a:lnTo>
                          <a:pt x="304" y="17"/>
                        </a:lnTo>
                        <a:lnTo>
                          <a:pt x="279" y="19"/>
                        </a:lnTo>
                        <a:lnTo>
                          <a:pt x="250" y="21"/>
                        </a:lnTo>
                        <a:lnTo>
                          <a:pt x="219" y="23"/>
                        </a:lnTo>
                        <a:lnTo>
                          <a:pt x="186" y="25"/>
                        </a:lnTo>
                        <a:lnTo>
                          <a:pt x="152" y="25"/>
                        </a:lnTo>
                        <a:lnTo>
                          <a:pt x="115" y="27"/>
                        </a:lnTo>
                        <a:lnTo>
                          <a:pt x="77" y="27"/>
                        </a:lnTo>
                        <a:lnTo>
                          <a:pt x="38" y="27"/>
                        </a:lnTo>
                        <a:lnTo>
                          <a:pt x="0" y="27"/>
                        </a:lnTo>
                        <a:lnTo>
                          <a:pt x="0" y="27"/>
                        </a:lnTo>
                        <a:close/>
                      </a:path>
                    </a:pathLst>
                  </a:custGeom>
                  <a:solidFill>
                    <a:srgbClr val="AFAFA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6" name="Freeform 183">
                    <a:extLst>
                      <a:ext uri="{FF2B5EF4-FFF2-40B4-BE49-F238E27FC236}">
                        <a16:creationId xmlns:a16="http://schemas.microsoft.com/office/drawing/2014/main" id="{6510AD0F-4643-4599-9F83-AFDF6C63AD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97" cy="13"/>
                  </a:xfrm>
                  <a:custGeom>
                    <a:avLst/>
                    <a:gdLst>
                      <a:gd name="T0" fmla="*/ 0 w 394"/>
                      <a:gd name="T1" fmla="*/ 27 h 27"/>
                      <a:gd name="T2" fmla="*/ 38 w 394"/>
                      <a:gd name="T3" fmla="*/ 27 h 27"/>
                      <a:gd name="T4" fmla="*/ 77 w 394"/>
                      <a:gd name="T5" fmla="*/ 27 h 27"/>
                      <a:gd name="T6" fmla="*/ 115 w 394"/>
                      <a:gd name="T7" fmla="*/ 27 h 27"/>
                      <a:gd name="T8" fmla="*/ 152 w 394"/>
                      <a:gd name="T9" fmla="*/ 25 h 27"/>
                      <a:gd name="T10" fmla="*/ 186 w 394"/>
                      <a:gd name="T11" fmla="*/ 25 h 27"/>
                      <a:gd name="T12" fmla="*/ 219 w 394"/>
                      <a:gd name="T13" fmla="*/ 23 h 27"/>
                      <a:gd name="T14" fmla="*/ 250 w 394"/>
                      <a:gd name="T15" fmla="*/ 21 h 27"/>
                      <a:gd name="T16" fmla="*/ 279 w 394"/>
                      <a:gd name="T17" fmla="*/ 19 h 27"/>
                      <a:gd name="T18" fmla="*/ 304 w 394"/>
                      <a:gd name="T19" fmla="*/ 17 h 27"/>
                      <a:gd name="T20" fmla="*/ 327 w 394"/>
                      <a:gd name="T21" fmla="*/ 15 h 27"/>
                      <a:gd name="T22" fmla="*/ 348 w 394"/>
                      <a:gd name="T23" fmla="*/ 13 h 27"/>
                      <a:gd name="T24" fmla="*/ 363 w 394"/>
                      <a:gd name="T25" fmla="*/ 12 h 27"/>
                      <a:gd name="T26" fmla="*/ 377 w 394"/>
                      <a:gd name="T27" fmla="*/ 8 h 27"/>
                      <a:gd name="T28" fmla="*/ 386 w 394"/>
                      <a:gd name="T29" fmla="*/ 6 h 27"/>
                      <a:gd name="T30" fmla="*/ 392 w 394"/>
                      <a:gd name="T31" fmla="*/ 4 h 27"/>
                      <a:gd name="T32" fmla="*/ 394 w 394"/>
                      <a:gd name="T33" fmla="*/ 0 h 27"/>
                      <a:gd name="T34" fmla="*/ 388 w 394"/>
                      <a:gd name="T35" fmla="*/ 0 h 27"/>
                      <a:gd name="T36" fmla="*/ 386 w 394"/>
                      <a:gd name="T37" fmla="*/ 4 h 27"/>
                      <a:gd name="T38" fmla="*/ 381 w 394"/>
                      <a:gd name="T39" fmla="*/ 6 h 27"/>
                      <a:gd name="T40" fmla="*/ 371 w 394"/>
                      <a:gd name="T41" fmla="*/ 8 h 27"/>
                      <a:gd name="T42" fmla="*/ 358 w 394"/>
                      <a:gd name="T43" fmla="*/ 10 h 27"/>
                      <a:gd name="T44" fmla="*/ 342 w 394"/>
                      <a:gd name="T45" fmla="*/ 13 h 27"/>
                      <a:gd name="T46" fmla="*/ 323 w 394"/>
                      <a:gd name="T47" fmla="*/ 15 h 27"/>
                      <a:gd name="T48" fmla="*/ 300 w 394"/>
                      <a:gd name="T49" fmla="*/ 17 h 27"/>
                      <a:gd name="T50" fmla="*/ 275 w 394"/>
                      <a:gd name="T51" fmla="*/ 19 h 27"/>
                      <a:gd name="T52" fmla="*/ 246 w 394"/>
                      <a:gd name="T53" fmla="*/ 21 h 27"/>
                      <a:gd name="T54" fmla="*/ 215 w 394"/>
                      <a:gd name="T55" fmla="*/ 23 h 27"/>
                      <a:gd name="T56" fmla="*/ 183 w 394"/>
                      <a:gd name="T57" fmla="*/ 23 h 27"/>
                      <a:gd name="T58" fmla="*/ 150 w 394"/>
                      <a:gd name="T59" fmla="*/ 25 h 27"/>
                      <a:gd name="T60" fmla="*/ 113 w 394"/>
                      <a:gd name="T61" fmla="*/ 25 h 27"/>
                      <a:gd name="T62" fmla="*/ 77 w 394"/>
                      <a:gd name="T63" fmla="*/ 27 h 27"/>
                      <a:gd name="T64" fmla="*/ 38 w 394"/>
                      <a:gd name="T65" fmla="*/ 27 h 27"/>
                      <a:gd name="T66" fmla="*/ 0 w 394"/>
                      <a:gd name="T67" fmla="*/ 27 h 27"/>
                      <a:gd name="T68" fmla="*/ 0 w 394"/>
                      <a:gd name="T69" fmla="*/ 27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394" h="27">
                        <a:moveTo>
                          <a:pt x="0" y="27"/>
                        </a:moveTo>
                        <a:lnTo>
                          <a:pt x="38" y="27"/>
                        </a:lnTo>
                        <a:lnTo>
                          <a:pt x="77" y="27"/>
                        </a:lnTo>
                        <a:lnTo>
                          <a:pt x="115" y="27"/>
                        </a:lnTo>
                        <a:lnTo>
                          <a:pt x="152" y="25"/>
                        </a:lnTo>
                        <a:lnTo>
                          <a:pt x="186" y="25"/>
                        </a:lnTo>
                        <a:lnTo>
                          <a:pt x="219" y="23"/>
                        </a:lnTo>
                        <a:lnTo>
                          <a:pt x="250" y="21"/>
                        </a:lnTo>
                        <a:lnTo>
                          <a:pt x="279" y="19"/>
                        </a:lnTo>
                        <a:lnTo>
                          <a:pt x="304" y="17"/>
                        </a:lnTo>
                        <a:lnTo>
                          <a:pt x="327" y="15"/>
                        </a:lnTo>
                        <a:lnTo>
                          <a:pt x="348" y="13"/>
                        </a:lnTo>
                        <a:lnTo>
                          <a:pt x="363" y="12"/>
                        </a:lnTo>
                        <a:lnTo>
                          <a:pt x="377" y="8"/>
                        </a:lnTo>
                        <a:lnTo>
                          <a:pt x="386" y="6"/>
                        </a:lnTo>
                        <a:lnTo>
                          <a:pt x="392" y="4"/>
                        </a:lnTo>
                        <a:lnTo>
                          <a:pt x="394" y="0"/>
                        </a:lnTo>
                        <a:lnTo>
                          <a:pt x="388" y="0"/>
                        </a:lnTo>
                        <a:lnTo>
                          <a:pt x="386" y="4"/>
                        </a:lnTo>
                        <a:lnTo>
                          <a:pt x="381" y="6"/>
                        </a:lnTo>
                        <a:lnTo>
                          <a:pt x="371" y="8"/>
                        </a:lnTo>
                        <a:lnTo>
                          <a:pt x="358" y="10"/>
                        </a:lnTo>
                        <a:lnTo>
                          <a:pt x="342" y="13"/>
                        </a:lnTo>
                        <a:lnTo>
                          <a:pt x="323" y="15"/>
                        </a:lnTo>
                        <a:lnTo>
                          <a:pt x="300" y="17"/>
                        </a:lnTo>
                        <a:lnTo>
                          <a:pt x="275" y="19"/>
                        </a:lnTo>
                        <a:lnTo>
                          <a:pt x="246" y="21"/>
                        </a:lnTo>
                        <a:lnTo>
                          <a:pt x="215" y="23"/>
                        </a:lnTo>
                        <a:lnTo>
                          <a:pt x="183" y="23"/>
                        </a:lnTo>
                        <a:lnTo>
                          <a:pt x="150" y="25"/>
                        </a:lnTo>
                        <a:lnTo>
                          <a:pt x="113" y="25"/>
                        </a:lnTo>
                        <a:lnTo>
                          <a:pt x="77" y="27"/>
                        </a:lnTo>
                        <a:lnTo>
                          <a:pt x="38" y="27"/>
                        </a:lnTo>
                        <a:lnTo>
                          <a:pt x="0" y="27"/>
                        </a:lnTo>
                        <a:lnTo>
                          <a:pt x="0" y="27"/>
                        </a:lnTo>
                        <a:close/>
                      </a:path>
                    </a:pathLst>
                  </a:custGeom>
                  <a:solidFill>
                    <a:srgbClr val="ADADA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7" name="Freeform 184">
                    <a:extLst>
                      <a:ext uri="{FF2B5EF4-FFF2-40B4-BE49-F238E27FC236}">
                        <a16:creationId xmlns:a16="http://schemas.microsoft.com/office/drawing/2014/main" id="{BD1BA06C-CA72-4F00-8589-4A24904C21B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94" cy="13"/>
                  </a:xfrm>
                  <a:custGeom>
                    <a:avLst/>
                    <a:gdLst>
                      <a:gd name="T0" fmla="*/ 0 w 388"/>
                      <a:gd name="T1" fmla="*/ 27 h 27"/>
                      <a:gd name="T2" fmla="*/ 38 w 388"/>
                      <a:gd name="T3" fmla="*/ 27 h 27"/>
                      <a:gd name="T4" fmla="*/ 77 w 388"/>
                      <a:gd name="T5" fmla="*/ 27 h 27"/>
                      <a:gd name="T6" fmla="*/ 113 w 388"/>
                      <a:gd name="T7" fmla="*/ 25 h 27"/>
                      <a:gd name="T8" fmla="*/ 150 w 388"/>
                      <a:gd name="T9" fmla="*/ 25 h 27"/>
                      <a:gd name="T10" fmla="*/ 183 w 388"/>
                      <a:gd name="T11" fmla="*/ 23 h 27"/>
                      <a:gd name="T12" fmla="*/ 215 w 388"/>
                      <a:gd name="T13" fmla="*/ 23 h 27"/>
                      <a:gd name="T14" fmla="*/ 246 w 388"/>
                      <a:gd name="T15" fmla="*/ 21 h 27"/>
                      <a:gd name="T16" fmla="*/ 275 w 388"/>
                      <a:gd name="T17" fmla="*/ 19 h 27"/>
                      <a:gd name="T18" fmla="*/ 300 w 388"/>
                      <a:gd name="T19" fmla="*/ 17 h 27"/>
                      <a:gd name="T20" fmla="*/ 323 w 388"/>
                      <a:gd name="T21" fmla="*/ 15 h 27"/>
                      <a:gd name="T22" fmla="*/ 342 w 388"/>
                      <a:gd name="T23" fmla="*/ 13 h 27"/>
                      <a:gd name="T24" fmla="*/ 358 w 388"/>
                      <a:gd name="T25" fmla="*/ 10 h 27"/>
                      <a:gd name="T26" fmla="*/ 371 w 388"/>
                      <a:gd name="T27" fmla="*/ 8 h 27"/>
                      <a:gd name="T28" fmla="*/ 381 w 388"/>
                      <a:gd name="T29" fmla="*/ 6 h 27"/>
                      <a:gd name="T30" fmla="*/ 386 w 388"/>
                      <a:gd name="T31" fmla="*/ 4 h 27"/>
                      <a:gd name="T32" fmla="*/ 388 w 388"/>
                      <a:gd name="T33" fmla="*/ 0 h 27"/>
                      <a:gd name="T34" fmla="*/ 383 w 388"/>
                      <a:gd name="T35" fmla="*/ 0 h 27"/>
                      <a:gd name="T36" fmla="*/ 381 w 388"/>
                      <a:gd name="T37" fmla="*/ 4 h 27"/>
                      <a:gd name="T38" fmla="*/ 375 w 388"/>
                      <a:gd name="T39" fmla="*/ 6 h 27"/>
                      <a:gd name="T40" fmla="*/ 365 w 388"/>
                      <a:gd name="T41" fmla="*/ 8 h 27"/>
                      <a:gd name="T42" fmla="*/ 354 w 388"/>
                      <a:gd name="T43" fmla="*/ 10 h 27"/>
                      <a:gd name="T44" fmla="*/ 336 w 388"/>
                      <a:gd name="T45" fmla="*/ 13 h 27"/>
                      <a:gd name="T46" fmla="*/ 317 w 388"/>
                      <a:gd name="T47" fmla="*/ 15 h 27"/>
                      <a:gd name="T48" fmla="*/ 296 w 388"/>
                      <a:gd name="T49" fmla="*/ 17 h 27"/>
                      <a:gd name="T50" fmla="*/ 271 w 388"/>
                      <a:gd name="T51" fmla="*/ 19 h 27"/>
                      <a:gd name="T52" fmla="*/ 242 w 388"/>
                      <a:gd name="T53" fmla="*/ 21 h 27"/>
                      <a:gd name="T54" fmla="*/ 213 w 388"/>
                      <a:gd name="T55" fmla="*/ 21 h 27"/>
                      <a:gd name="T56" fmla="*/ 181 w 388"/>
                      <a:gd name="T57" fmla="*/ 23 h 27"/>
                      <a:gd name="T58" fmla="*/ 146 w 388"/>
                      <a:gd name="T59" fmla="*/ 25 h 27"/>
                      <a:gd name="T60" fmla="*/ 111 w 388"/>
                      <a:gd name="T61" fmla="*/ 25 h 27"/>
                      <a:gd name="T62" fmla="*/ 75 w 388"/>
                      <a:gd name="T63" fmla="*/ 27 h 27"/>
                      <a:gd name="T64" fmla="*/ 38 w 388"/>
                      <a:gd name="T65" fmla="*/ 27 h 27"/>
                      <a:gd name="T66" fmla="*/ 0 w 388"/>
                      <a:gd name="T67" fmla="*/ 27 h 27"/>
                      <a:gd name="T68" fmla="*/ 0 w 388"/>
                      <a:gd name="T69" fmla="*/ 27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388" h="27">
                        <a:moveTo>
                          <a:pt x="0" y="27"/>
                        </a:moveTo>
                        <a:lnTo>
                          <a:pt x="38" y="27"/>
                        </a:lnTo>
                        <a:lnTo>
                          <a:pt x="77" y="27"/>
                        </a:lnTo>
                        <a:lnTo>
                          <a:pt x="113" y="25"/>
                        </a:lnTo>
                        <a:lnTo>
                          <a:pt x="150" y="25"/>
                        </a:lnTo>
                        <a:lnTo>
                          <a:pt x="183" y="23"/>
                        </a:lnTo>
                        <a:lnTo>
                          <a:pt x="215" y="23"/>
                        </a:lnTo>
                        <a:lnTo>
                          <a:pt x="246" y="21"/>
                        </a:lnTo>
                        <a:lnTo>
                          <a:pt x="275" y="19"/>
                        </a:lnTo>
                        <a:lnTo>
                          <a:pt x="300" y="17"/>
                        </a:lnTo>
                        <a:lnTo>
                          <a:pt x="323" y="15"/>
                        </a:lnTo>
                        <a:lnTo>
                          <a:pt x="342" y="13"/>
                        </a:lnTo>
                        <a:lnTo>
                          <a:pt x="358" y="10"/>
                        </a:lnTo>
                        <a:lnTo>
                          <a:pt x="371" y="8"/>
                        </a:lnTo>
                        <a:lnTo>
                          <a:pt x="381" y="6"/>
                        </a:lnTo>
                        <a:lnTo>
                          <a:pt x="386" y="4"/>
                        </a:lnTo>
                        <a:lnTo>
                          <a:pt x="388" y="0"/>
                        </a:lnTo>
                        <a:lnTo>
                          <a:pt x="383" y="0"/>
                        </a:lnTo>
                        <a:lnTo>
                          <a:pt x="381" y="4"/>
                        </a:lnTo>
                        <a:lnTo>
                          <a:pt x="375" y="6"/>
                        </a:lnTo>
                        <a:lnTo>
                          <a:pt x="365" y="8"/>
                        </a:lnTo>
                        <a:lnTo>
                          <a:pt x="354" y="10"/>
                        </a:lnTo>
                        <a:lnTo>
                          <a:pt x="336" y="13"/>
                        </a:lnTo>
                        <a:lnTo>
                          <a:pt x="317" y="15"/>
                        </a:lnTo>
                        <a:lnTo>
                          <a:pt x="296" y="17"/>
                        </a:lnTo>
                        <a:lnTo>
                          <a:pt x="271" y="19"/>
                        </a:lnTo>
                        <a:lnTo>
                          <a:pt x="242" y="21"/>
                        </a:lnTo>
                        <a:lnTo>
                          <a:pt x="213" y="21"/>
                        </a:lnTo>
                        <a:lnTo>
                          <a:pt x="181" y="23"/>
                        </a:lnTo>
                        <a:lnTo>
                          <a:pt x="146" y="25"/>
                        </a:lnTo>
                        <a:lnTo>
                          <a:pt x="111" y="25"/>
                        </a:lnTo>
                        <a:lnTo>
                          <a:pt x="75" y="27"/>
                        </a:lnTo>
                        <a:lnTo>
                          <a:pt x="38" y="27"/>
                        </a:lnTo>
                        <a:lnTo>
                          <a:pt x="0" y="27"/>
                        </a:lnTo>
                        <a:lnTo>
                          <a:pt x="0" y="27"/>
                        </a:lnTo>
                        <a:close/>
                      </a:path>
                    </a:pathLst>
                  </a:custGeom>
                  <a:solidFill>
                    <a:srgbClr val="ACACA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8" name="Freeform 185">
                    <a:extLst>
                      <a:ext uri="{FF2B5EF4-FFF2-40B4-BE49-F238E27FC236}">
                        <a16:creationId xmlns:a16="http://schemas.microsoft.com/office/drawing/2014/main" id="{10655692-266C-4AF8-BCFA-71DECB0FAF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91" cy="13"/>
                  </a:xfrm>
                  <a:custGeom>
                    <a:avLst/>
                    <a:gdLst>
                      <a:gd name="T0" fmla="*/ 0 w 383"/>
                      <a:gd name="T1" fmla="*/ 27 h 27"/>
                      <a:gd name="T2" fmla="*/ 38 w 383"/>
                      <a:gd name="T3" fmla="*/ 27 h 27"/>
                      <a:gd name="T4" fmla="*/ 75 w 383"/>
                      <a:gd name="T5" fmla="*/ 27 h 27"/>
                      <a:gd name="T6" fmla="*/ 111 w 383"/>
                      <a:gd name="T7" fmla="*/ 25 h 27"/>
                      <a:gd name="T8" fmla="*/ 146 w 383"/>
                      <a:gd name="T9" fmla="*/ 25 h 27"/>
                      <a:gd name="T10" fmla="*/ 181 w 383"/>
                      <a:gd name="T11" fmla="*/ 23 h 27"/>
                      <a:gd name="T12" fmla="*/ 213 w 383"/>
                      <a:gd name="T13" fmla="*/ 21 h 27"/>
                      <a:gd name="T14" fmla="*/ 242 w 383"/>
                      <a:gd name="T15" fmla="*/ 21 h 27"/>
                      <a:gd name="T16" fmla="*/ 271 w 383"/>
                      <a:gd name="T17" fmla="*/ 19 h 27"/>
                      <a:gd name="T18" fmla="*/ 296 w 383"/>
                      <a:gd name="T19" fmla="*/ 17 h 27"/>
                      <a:gd name="T20" fmla="*/ 317 w 383"/>
                      <a:gd name="T21" fmla="*/ 15 h 27"/>
                      <a:gd name="T22" fmla="*/ 336 w 383"/>
                      <a:gd name="T23" fmla="*/ 13 h 27"/>
                      <a:gd name="T24" fmla="*/ 354 w 383"/>
                      <a:gd name="T25" fmla="*/ 10 h 27"/>
                      <a:gd name="T26" fmla="*/ 365 w 383"/>
                      <a:gd name="T27" fmla="*/ 8 h 27"/>
                      <a:gd name="T28" fmla="*/ 375 w 383"/>
                      <a:gd name="T29" fmla="*/ 6 h 27"/>
                      <a:gd name="T30" fmla="*/ 381 w 383"/>
                      <a:gd name="T31" fmla="*/ 4 h 27"/>
                      <a:gd name="T32" fmla="*/ 383 w 383"/>
                      <a:gd name="T33" fmla="*/ 0 h 27"/>
                      <a:gd name="T34" fmla="*/ 377 w 383"/>
                      <a:gd name="T35" fmla="*/ 0 h 27"/>
                      <a:gd name="T36" fmla="*/ 375 w 383"/>
                      <a:gd name="T37" fmla="*/ 4 h 27"/>
                      <a:gd name="T38" fmla="*/ 369 w 383"/>
                      <a:gd name="T39" fmla="*/ 6 h 27"/>
                      <a:gd name="T40" fmla="*/ 360 w 383"/>
                      <a:gd name="T41" fmla="*/ 8 h 27"/>
                      <a:gd name="T42" fmla="*/ 348 w 383"/>
                      <a:gd name="T43" fmla="*/ 10 h 27"/>
                      <a:gd name="T44" fmla="*/ 333 w 383"/>
                      <a:gd name="T45" fmla="*/ 13 h 27"/>
                      <a:gd name="T46" fmla="*/ 313 w 383"/>
                      <a:gd name="T47" fmla="*/ 15 h 27"/>
                      <a:gd name="T48" fmla="*/ 290 w 383"/>
                      <a:gd name="T49" fmla="*/ 17 h 27"/>
                      <a:gd name="T50" fmla="*/ 267 w 383"/>
                      <a:gd name="T51" fmla="*/ 19 h 27"/>
                      <a:gd name="T52" fmla="*/ 238 w 383"/>
                      <a:gd name="T53" fmla="*/ 21 h 27"/>
                      <a:gd name="T54" fmla="*/ 210 w 383"/>
                      <a:gd name="T55" fmla="*/ 21 h 27"/>
                      <a:gd name="T56" fmla="*/ 179 w 383"/>
                      <a:gd name="T57" fmla="*/ 23 h 27"/>
                      <a:gd name="T58" fmla="*/ 144 w 383"/>
                      <a:gd name="T59" fmla="*/ 25 h 27"/>
                      <a:gd name="T60" fmla="*/ 109 w 383"/>
                      <a:gd name="T61" fmla="*/ 25 h 27"/>
                      <a:gd name="T62" fmla="*/ 75 w 383"/>
                      <a:gd name="T63" fmla="*/ 25 h 27"/>
                      <a:gd name="T64" fmla="*/ 38 w 383"/>
                      <a:gd name="T65" fmla="*/ 27 h 27"/>
                      <a:gd name="T66" fmla="*/ 0 w 383"/>
                      <a:gd name="T67" fmla="*/ 27 h 27"/>
                      <a:gd name="T68" fmla="*/ 0 w 383"/>
                      <a:gd name="T69" fmla="*/ 27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383" h="27">
                        <a:moveTo>
                          <a:pt x="0" y="27"/>
                        </a:moveTo>
                        <a:lnTo>
                          <a:pt x="38" y="27"/>
                        </a:lnTo>
                        <a:lnTo>
                          <a:pt x="75" y="27"/>
                        </a:lnTo>
                        <a:lnTo>
                          <a:pt x="111" y="25"/>
                        </a:lnTo>
                        <a:lnTo>
                          <a:pt x="146" y="25"/>
                        </a:lnTo>
                        <a:lnTo>
                          <a:pt x="181" y="23"/>
                        </a:lnTo>
                        <a:lnTo>
                          <a:pt x="213" y="21"/>
                        </a:lnTo>
                        <a:lnTo>
                          <a:pt x="242" y="21"/>
                        </a:lnTo>
                        <a:lnTo>
                          <a:pt x="271" y="19"/>
                        </a:lnTo>
                        <a:lnTo>
                          <a:pt x="296" y="17"/>
                        </a:lnTo>
                        <a:lnTo>
                          <a:pt x="317" y="15"/>
                        </a:lnTo>
                        <a:lnTo>
                          <a:pt x="336" y="13"/>
                        </a:lnTo>
                        <a:lnTo>
                          <a:pt x="354" y="10"/>
                        </a:lnTo>
                        <a:lnTo>
                          <a:pt x="365" y="8"/>
                        </a:lnTo>
                        <a:lnTo>
                          <a:pt x="375" y="6"/>
                        </a:lnTo>
                        <a:lnTo>
                          <a:pt x="381" y="4"/>
                        </a:lnTo>
                        <a:lnTo>
                          <a:pt x="383" y="0"/>
                        </a:lnTo>
                        <a:lnTo>
                          <a:pt x="377" y="0"/>
                        </a:lnTo>
                        <a:lnTo>
                          <a:pt x="375" y="4"/>
                        </a:lnTo>
                        <a:lnTo>
                          <a:pt x="369" y="6"/>
                        </a:lnTo>
                        <a:lnTo>
                          <a:pt x="360" y="8"/>
                        </a:lnTo>
                        <a:lnTo>
                          <a:pt x="348" y="10"/>
                        </a:lnTo>
                        <a:lnTo>
                          <a:pt x="333" y="13"/>
                        </a:lnTo>
                        <a:lnTo>
                          <a:pt x="313" y="15"/>
                        </a:lnTo>
                        <a:lnTo>
                          <a:pt x="290" y="17"/>
                        </a:lnTo>
                        <a:lnTo>
                          <a:pt x="267" y="19"/>
                        </a:lnTo>
                        <a:lnTo>
                          <a:pt x="238" y="21"/>
                        </a:lnTo>
                        <a:lnTo>
                          <a:pt x="210" y="21"/>
                        </a:lnTo>
                        <a:lnTo>
                          <a:pt x="179" y="23"/>
                        </a:lnTo>
                        <a:lnTo>
                          <a:pt x="144" y="25"/>
                        </a:lnTo>
                        <a:lnTo>
                          <a:pt x="109" y="25"/>
                        </a:lnTo>
                        <a:lnTo>
                          <a:pt x="75" y="25"/>
                        </a:lnTo>
                        <a:lnTo>
                          <a:pt x="38" y="27"/>
                        </a:lnTo>
                        <a:lnTo>
                          <a:pt x="0" y="27"/>
                        </a:lnTo>
                        <a:lnTo>
                          <a:pt x="0" y="27"/>
                        </a:lnTo>
                        <a:close/>
                      </a:path>
                    </a:pathLst>
                  </a:custGeom>
                  <a:solidFill>
                    <a:srgbClr val="ABABA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9" name="Freeform 186">
                    <a:extLst>
                      <a:ext uri="{FF2B5EF4-FFF2-40B4-BE49-F238E27FC236}">
                        <a16:creationId xmlns:a16="http://schemas.microsoft.com/office/drawing/2014/main" id="{3D79E1CA-94C7-4257-B07E-43D7CA540C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88" cy="13"/>
                  </a:xfrm>
                  <a:custGeom>
                    <a:avLst/>
                    <a:gdLst>
                      <a:gd name="T0" fmla="*/ 0 w 377"/>
                      <a:gd name="T1" fmla="*/ 27 h 27"/>
                      <a:gd name="T2" fmla="*/ 38 w 377"/>
                      <a:gd name="T3" fmla="*/ 27 h 27"/>
                      <a:gd name="T4" fmla="*/ 75 w 377"/>
                      <a:gd name="T5" fmla="*/ 25 h 27"/>
                      <a:gd name="T6" fmla="*/ 109 w 377"/>
                      <a:gd name="T7" fmla="*/ 25 h 27"/>
                      <a:gd name="T8" fmla="*/ 144 w 377"/>
                      <a:gd name="T9" fmla="*/ 25 h 27"/>
                      <a:gd name="T10" fmla="*/ 179 w 377"/>
                      <a:gd name="T11" fmla="*/ 23 h 27"/>
                      <a:gd name="T12" fmla="*/ 210 w 377"/>
                      <a:gd name="T13" fmla="*/ 21 h 27"/>
                      <a:gd name="T14" fmla="*/ 238 w 377"/>
                      <a:gd name="T15" fmla="*/ 21 h 27"/>
                      <a:gd name="T16" fmla="*/ 267 w 377"/>
                      <a:gd name="T17" fmla="*/ 19 h 27"/>
                      <a:gd name="T18" fmla="*/ 290 w 377"/>
                      <a:gd name="T19" fmla="*/ 17 h 27"/>
                      <a:gd name="T20" fmla="*/ 313 w 377"/>
                      <a:gd name="T21" fmla="*/ 15 h 27"/>
                      <a:gd name="T22" fmla="*/ 333 w 377"/>
                      <a:gd name="T23" fmla="*/ 13 h 27"/>
                      <a:gd name="T24" fmla="*/ 348 w 377"/>
                      <a:gd name="T25" fmla="*/ 10 h 27"/>
                      <a:gd name="T26" fmla="*/ 360 w 377"/>
                      <a:gd name="T27" fmla="*/ 8 h 27"/>
                      <a:gd name="T28" fmla="*/ 369 w 377"/>
                      <a:gd name="T29" fmla="*/ 6 h 27"/>
                      <a:gd name="T30" fmla="*/ 375 w 377"/>
                      <a:gd name="T31" fmla="*/ 4 h 27"/>
                      <a:gd name="T32" fmla="*/ 377 w 377"/>
                      <a:gd name="T33" fmla="*/ 0 h 27"/>
                      <a:gd name="T34" fmla="*/ 371 w 377"/>
                      <a:gd name="T35" fmla="*/ 0 h 27"/>
                      <a:gd name="T36" fmla="*/ 369 w 377"/>
                      <a:gd name="T37" fmla="*/ 2 h 27"/>
                      <a:gd name="T38" fmla="*/ 363 w 377"/>
                      <a:gd name="T39" fmla="*/ 6 h 27"/>
                      <a:gd name="T40" fmla="*/ 354 w 377"/>
                      <a:gd name="T41" fmla="*/ 8 h 27"/>
                      <a:gd name="T42" fmla="*/ 342 w 377"/>
                      <a:gd name="T43" fmla="*/ 10 h 27"/>
                      <a:gd name="T44" fmla="*/ 327 w 377"/>
                      <a:gd name="T45" fmla="*/ 12 h 27"/>
                      <a:gd name="T46" fmla="*/ 308 w 377"/>
                      <a:gd name="T47" fmla="*/ 15 h 27"/>
                      <a:gd name="T48" fmla="*/ 286 w 377"/>
                      <a:gd name="T49" fmla="*/ 17 h 27"/>
                      <a:gd name="T50" fmla="*/ 261 w 377"/>
                      <a:gd name="T51" fmla="*/ 19 h 27"/>
                      <a:gd name="T52" fmla="*/ 235 w 377"/>
                      <a:gd name="T53" fmla="*/ 19 h 27"/>
                      <a:gd name="T54" fmla="*/ 206 w 377"/>
                      <a:gd name="T55" fmla="*/ 21 h 27"/>
                      <a:gd name="T56" fmla="*/ 175 w 377"/>
                      <a:gd name="T57" fmla="*/ 23 h 27"/>
                      <a:gd name="T58" fmla="*/ 142 w 377"/>
                      <a:gd name="T59" fmla="*/ 23 h 27"/>
                      <a:gd name="T60" fmla="*/ 108 w 377"/>
                      <a:gd name="T61" fmla="*/ 25 h 27"/>
                      <a:gd name="T62" fmla="*/ 73 w 377"/>
                      <a:gd name="T63" fmla="*/ 25 h 27"/>
                      <a:gd name="T64" fmla="*/ 36 w 377"/>
                      <a:gd name="T65" fmla="*/ 25 h 27"/>
                      <a:gd name="T66" fmla="*/ 0 w 377"/>
                      <a:gd name="T67" fmla="*/ 25 h 27"/>
                      <a:gd name="T68" fmla="*/ 0 w 377"/>
                      <a:gd name="T69" fmla="*/ 27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377" h="27">
                        <a:moveTo>
                          <a:pt x="0" y="27"/>
                        </a:moveTo>
                        <a:lnTo>
                          <a:pt x="38" y="27"/>
                        </a:lnTo>
                        <a:lnTo>
                          <a:pt x="75" y="25"/>
                        </a:lnTo>
                        <a:lnTo>
                          <a:pt x="109" y="25"/>
                        </a:lnTo>
                        <a:lnTo>
                          <a:pt x="144" y="25"/>
                        </a:lnTo>
                        <a:lnTo>
                          <a:pt x="179" y="23"/>
                        </a:lnTo>
                        <a:lnTo>
                          <a:pt x="210" y="21"/>
                        </a:lnTo>
                        <a:lnTo>
                          <a:pt x="238" y="21"/>
                        </a:lnTo>
                        <a:lnTo>
                          <a:pt x="267" y="19"/>
                        </a:lnTo>
                        <a:lnTo>
                          <a:pt x="290" y="17"/>
                        </a:lnTo>
                        <a:lnTo>
                          <a:pt x="313" y="15"/>
                        </a:lnTo>
                        <a:lnTo>
                          <a:pt x="333" y="13"/>
                        </a:lnTo>
                        <a:lnTo>
                          <a:pt x="348" y="10"/>
                        </a:lnTo>
                        <a:lnTo>
                          <a:pt x="360" y="8"/>
                        </a:lnTo>
                        <a:lnTo>
                          <a:pt x="369" y="6"/>
                        </a:lnTo>
                        <a:lnTo>
                          <a:pt x="375" y="4"/>
                        </a:lnTo>
                        <a:lnTo>
                          <a:pt x="377" y="0"/>
                        </a:lnTo>
                        <a:lnTo>
                          <a:pt x="371" y="0"/>
                        </a:lnTo>
                        <a:lnTo>
                          <a:pt x="369" y="2"/>
                        </a:lnTo>
                        <a:lnTo>
                          <a:pt x="363" y="6"/>
                        </a:lnTo>
                        <a:lnTo>
                          <a:pt x="354" y="8"/>
                        </a:lnTo>
                        <a:lnTo>
                          <a:pt x="342" y="10"/>
                        </a:lnTo>
                        <a:lnTo>
                          <a:pt x="327" y="12"/>
                        </a:lnTo>
                        <a:lnTo>
                          <a:pt x="308" y="15"/>
                        </a:lnTo>
                        <a:lnTo>
                          <a:pt x="286" y="17"/>
                        </a:lnTo>
                        <a:lnTo>
                          <a:pt x="261" y="19"/>
                        </a:lnTo>
                        <a:lnTo>
                          <a:pt x="235" y="19"/>
                        </a:lnTo>
                        <a:lnTo>
                          <a:pt x="206" y="21"/>
                        </a:lnTo>
                        <a:lnTo>
                          <a:pt x="175" y="23"/>
                        </a:lnTo>
                        <a:lnTo>
                          <a:pt x="142" y="23"/>
                        </a:lnTo>
                        <a:lnTo>
                          <a:pt x="108" y="25"/>
                        </a:lnTo>
                        <a:lnTo>
                          <a:pt x="73" y="25"/>
                        </a:lnTo>
                        <a:lnTo>
                          <a:pt x="36" y="25"/>
                        </a:lnTo>
                        <a:lnTo>
                          <a:pt x="0" y="25"/>
                        </a:lnTo>
                        <a:lnTo>
                          <a:pt x="0" y="27"/>
                        </a:lnTo>
                        <a:close/>
                      </a:path>
                    </a:pathLst>
                  </a:custGeom>
                  <a:solidFill>
                    <a:srgbClr val="A9A9A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1" name="Freeform 187">
                    <a:extLst>
                      <a:ext uri="{FF2B5EF4-FFF2-40B4-BE49-F238E27FC236}">
                        <a16:creationId xmlns:a16="http://schemas.microsoft.com/office/drawing/2014/main" id="{FC469A08-DDE1-4705-A2DB-F0740F9B3F0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86" cy="12"/>
                  </a:xfrm>
                  <a:custGeom>
                    <a:avLst/>
                    <a:gdLst>
                      <a:gd name="T0" fmla="*/ 0 w 371"/>
                      <a:gd name="T1" fmla="*/ 25 h 25"/>
                      <a:gd name="T2" fmla="*/ 36 w 371"/>
                      <a:gd name="T3" fmla="*/ 25 h 25"/>
                      <a:gd name="T4" fmla="*/ 73 w 371"/>
                      <a:gd name="T5" fmla="*/ 25 h 25"/>
                      <a:gd name="T6" fmla="*/ 108 w 371"/>
                      <a:gd name="T7" fmla="*/ 25 h 25"/>
                      <a:gd name="T8" fmla="*/ 142 w 371"/>
                      <a:gd name="T9" fmla="*/ 23 h 25"/>
                      <a:gd name="T10" fmla="*/ 175 w 371"/>
                      <a:gd name="T11" fmla="*/ 23 h 25"/>
                      <a:gd name="T12" fmla="*/ 206 w 371"/>
                      <a:gd name="T13" fmla="*/ 21 h 25"/>
                      <a:gd name="T14" fmla="*/ 235 w 371"/>
                      <a:gd name="T15" fmla="*/ 19 h 25"/>
                      <a:gd name="T16" fmla="*/ 261 w 371"/>
                      <a:gd name="T17" fmla="*/ 19 h 25"/>
                      <a:gd name="T18" fmla="*/ 286 w 371"/>
                      <a:gd name="T19" fmla="*/ 17 h 25"/>
                      <a:gd name="T20" fmla="*/ 308 w 371"/>
                      <a:gd name="T21" fmla="*/ 15 h 25"/>
                      <a:gd name="T22" fmla="*/ 327 w 371"/>
                      <a:gd name="T23" fmla="*/ 12 h 25"/>
                      <a:gd name="T24" fmla="*/ 342 w 371"/>
                      <a:gd name="T25" fmla="*/ 10 h 25"/>
                      <a:gd name="T26" fmla="*/ 354 w 371"/>
                      <a:gd name="T27" fmla="*/ 8 h 25"/>
                      <a:gd name="T28" fmla="*/ 363 w 371"/>
                      <a:gd name="T29" fmla="*/ 6 h 25"/>
                      <a:gd name="T30" fmla="*/ 369 w 371"/>
                      <a:gd name="T31" fmla="*/ 2 h 25"/>
                      <a:gd name="T32" fmla="*/ 371 w 371"/>
                      <a:gd name="T33" fmla="*/ 0 h 25"/>
                      <a:gd name="T34" fmla="*/ 365 w 371"/>
                      <a:gd name="T35" fmla="*/ 0 h 25"/>
                      <a:gd name="T36" fmla="*/ 363 w 371"/>
                      <a:gd name="T37" fmla="*/ 2 h 25"/>
                      <a:gd name="T38" fmla="*/ 358 w 371"/>
                      <a:gd name="T39" fmla="*/ 6 h 25"/>
                      <a:gd name="T40" fmla="*/ 350 w 371"/>
                      <a:gd name="T41" fmla="*/ 8 h 25"/>
                      <a:gd name="T42" fmla="*/ 336 w 371"/>
                      <a:gd name="T43" fmla="*/ 10 h 25"/>
                      <a:gd name="T44" fmla="*/ 321 w 371"/>
                      <a:gd name="T45" fmla="*/ 12 h 25"/>
                      <a:gd name="T46" fmla="*/ 304 w 371"/>
                      <a:gd name="T47" fmla="*/ 13 h 25"/>
                      <a:gd name="T48" fmla="*/ 283 w 371"/>
                      <a:gd name="T49" fmla="*/ 15 h 25"/>
                      <a:gd name="T50" fmla="*/ 258 w 371"/>
                      <a:gd name="T51" fmla="*/ 17 h 25"/>
                      <a:gd name="T52" fmla="*/ 233 w 371"/>
                      <a:gd name="T53" fmla="*/ 19 h 25"/>
                      <a:gd name="T54" fmla="*/ 204 w 371"/>
                      <a:gd name="T55" fmla="*/ 21 h 25"/>
                      <a:gd name="T56" fmla="*/ 173 w 371"/>
                      <a:gd name="T57" fmla="*/ 23 h 25"/>
                      <a:gd name="T58" fmla="*/ 140 w 371"/>
                      <a:gd name="T59" fmla="*/ 23 h 25"/>
                      <a:gd name="T60" fmla="*/ 106 w 371"/>
                      <a:gd name="T61" fmla="*/ 25 h 25"/>
                      <a:gd name="T62" fmla="*/ 71 w 371"/>
                      <a:gd name="T63" fmla="*/ 25 h 25"/>
                      <a:gd name="T64" fmla="*/ 36 w 371"/>
                      <a:gd name="T65" fmla="*/ 25 h 25"/>
                      <a:gd name="T66" fmla="*/ 0 w 371"/>
                      <a:gd name="T67" fmla="*/ 25 h 25"/>
                      <a:gd name="T68" fmla="*/ 0 w 371"/>
                      <a:gd name="T69" fmla="*/ 25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371" h="25">
                        <a:moveTo>
                          <a:pt x="0" y="25"/>
                        </a:moveTo>
                        <a:lnTo>
                          <a:pt x="36" y="25"/>
                        </a:lnTo>
                        <a:lnTo>
                          <a:pt x="73" y="25"/>
                        </a:lnTo>
                        <a:lnTo>
                          <a:pt x="108" y="25"/>
                        </a:lnTo>
                        <a:lnTo>
                          <a:pt x="142" y="23"/>
                        </a:lnTo>
                        <a:lnTo>
                          <a:pt x="175" y="23"/>
                        </a:lnTo>
                        <a:lnTo>
                          <a:pt x="206" y="21"/>
                        </a:lnTo>
                        <a:lnTo>
                          <a:pt x="235" y="19"/>
                        </a:lnTo>
                        <a:lnTo>
                          <a:pt x="261" y="19"/>
                        </a:lnTo>
                        <a:lnTo>
                          <a:pt x="286" y="17"/>
                        </a:lnTo>
                        <a:lnTo>
                          <a:pt x="308" y="15"/>
                        </a:lnTo>
                        <a:lnTo>
                          <a:pt x="327" y="12"/>
                        </a:lnTo>
                        <a:lnTo>
                          <a:pt x="342" y="10"/>
                        </a:lnTo>
                        <a:lnTo>
                          <a:pt x="354" y="8"/>
                        </a:lnTo>
                        <a:lnTo>
                          <a:pt x="363" y="6"/>
                        </a:lnTo>
                        <a:lnTo>
                          <a:pt x="369" y="2"/>
                        </a:lnTo>
                        <a:lnTo>
                          <a:pt x="371" y="0"/>
                        </a:lnTo>
                        <a:lnTo>
                          <a:pt x="365" y="0"/>
                        </a:lnTo>
                        <a:lnTo>
                          <a:pt x="363" y="2"/>
                        </a:lnTo>
                        <a:lnTo>
                          <a:pt x="358" y="6"/>
                        </a:lnTo>
                        <a:lnTo>
                          <a:pt x="350" y="8"/>
                        </a:lnTo>
                        <a:lnTo>
                          <a:pt x="336" y="10"/>
                        </a:lnTo>
                        <a:lnTo>
                          <a:pt x="321" y="12"/>
                        </a:lnTo>
                        <a:lnTo>
                          <a:pt x="304" y="13"/>
                        </a:lnTo>
                        <a:lnTo>
                          <a:pt x="283" y="15"/>
                        </a:lnTo>
                        <a:lnTo>
                          <a:pt x="258" y="17"/>
                        </a:lnTo>
                        <a:lnTo>
                          <a:pt x="233" y="19"/>
                        </a:lnTo>
                        <a:lnTo>
                          <a:pt x="204" y="21"/>
                        </a:lnTo>
                        <a:lnTo>
                          <a:pt x="173" y="23"/>
                        </a:lnTo>
                        <a:lnTo>
                          <a:pt x="140" y="23"/>
                        </a:lnTo>
                        <a:lnTo>
                          <a:pt x="106" y="25"/>
                        </a:lnTo>
                        <a:lnTo>
                          <a:pt x="71" y="25"/>
                        </a:lnTo>
                        <a:lnTo>
                          <a:pt x="36" y="25"/>
                        </a:lnTo>
                        <a:lnTo>
                          <a:pt x="0" y="25"/>
                        </a:lnTo>
                        <a:lnTo>
                          <a:pt x="0" y="25"/>
                        </a:lnTo>
                        <a:close/>
                      </a:path>
                    </a:pathLst>
                  </a:custGeom>
                  <a:solidFill>
                    <a:srgbClr val="A8A8A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2" name="Freeform 188">
                    <a:extLst>
                      <a:ext uri="{FF2B5EF4-FFF2-40B4-BE49-F238E27FC236}">
                        <a16:creationId xmlns:a16="http://schemas.microsoft.com/office/drawing/2014/main" id="{B8B80DB6-8733-41B7-91FD-2BE0D96FDE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83" cy="12"/>
                  </a:xfrm>
                  <a:custGeom>
                    <a:avLst/>
                    <a:gdLst>
                      <a:gd name="T0" fmla="*/ 0 w 365"/>
                      <a:gd name="T1" fmla="*/ 25 h 25"/>
                      <a:gd name="T2" fmla="*/ 36 w 365"/>
                      <a:gd name="T3" fmla="*/ 25 h 25"/>
                      <a:gd name="T4" fmla="*/ 71 w 365"/>
                      <a:gd name="T5" fmla="*/ 25 h 25"/>
                      <a:gd name="T6" fmla="*/ 106 w 365"/>
                      <a:gd name="T7" fmla="*/ 25 h 25"/>
                      <a:gd name="T8" fmla="*/ 140 w 365"/>
                      <a:gd name="T9" fmla="*/ 23 h 25"/>
                      <a:gd name="T10" fmla="*/ 173 w 365"/>
                      <a:gd name="T11" fmla="*/ 23 h 25"/>
                      <a:gd name="T12" fmla="*/ 204 w 365"/>
                      <a:gd name="T13" fmla="*/ 21 h 25"/>
                      <a:gd name="T14" fmla="*/ 233 w 365"/>
                      <a:gd name="T15" fmla="*/ 19 h 25"/>
                      <a:gd name="T16" fmla="*/ 258 w 365"/>
                      <a:gd name="T17" fmla="*/ 17 h 25"/>
                      <a:gd name="T18" fmla="*/ 283 w 365"/>
                      <a:gd name="T19" fmla="*/ 15 h 25"/>
                      <a:gd name="T20" fmla="*/ 304 w 365"/>
                      <a:gd name="T21" fmla="*/ 13 h 25"/>
                      <a:gd name="T22" fmla="*/ 321 w 365"/>
                      <a:gd name="T23" fmla="*/ 12 h 25"/>
                      <a:gd name="T24" fmla="*/ 336 w 365"/>
                      <a:gd name="T25" fmla="*/ 10 h 25"/>
                      <a:gd name="T26" fmla="*/ 350 w 365"/>
                      <a:gd name="T27" fmla="*/ 8 h 25"/>
                      <a:gd name="T28" fmla="*/ 358 w 365"/>
                      <a:gd name="T29" fmla="*/ 6 h 25"/>
                      <a:gd name="T30" fmla="*/ 363 w 365"/>
                      <a:gd name="T31" fmla="*/ 2 h 25"/>
                      <a:gd name="T32" fmla="*/ 365 w 365"/>
                      <a:gd name="T33" fmla="*/ 0 h 25"/>
                      <a:gd name="T34" fmla="*/ 360 w 365"/>
                      <a:gd name="T35" fmla="*/ 0 h 25"/>
                      <a:gd name="T36" fmla="*/ 358 w 365"/>
                      <a:gd name="T37" fmla="*/ 2 h 25"/>
                      <a:gd name="T38" fmla="*/ 352 w 365"/>
                      <a:gd name="T39" fmla="*/ 6 h 25"/>
                      <a:gd name="T40" fmla="*/ 344 w 365"/>
                      <a:gd name="T41" fmla="*/ 8 h 25"/>
                      <a:gd name="T42" fmla="*/ 333 w 365"/>
                      <a:gd name="T43" fmla="*/ 10 h 25"/>
                      <a:gd name="T44" fmla="*/ 317 w 365"/>
                      <a:gd name="T45" fmla="*/ 12 h 25"/>
                      <a:gd name="T46" fmla="*/ 298 w 365"/>
                      <a:gd name="T47" fmla="*/ 13 h 25"/>
                      <a:gd name="T48" fmla="*/ 277 w 365"/>
                      <a:gd name="T49" fmla="*/ 15 h 25"/>
                      <a:gd name="T50" fmla="*/ 254 w 365"/>
                      <a:gd name="T51" fmla="*/ 17 h 25"/>
                      <a:gd name="T52" fmla="*/ 229 w 365"/>
                      <a:gd name="T53" fmla="*/ 19 h 25"/>
                      <a:gd name="T54" fmla="*/ 200 w 365"/>
                      <a:gd name="T55" fmla="*/ 21 h 25"/>
                      <a:gd name="T56" fmla="*/ 169 w 365"/>
                      <a:gd name="T57" fmla="*/ 21 h 25"/>
                      <a:gd name="T58" fmla="*/ 138 w 365"/>
                      <a:gd name="T59" fmla="*/ 23 h 25"/>
                      <a:gd name="T60" fmla="*/ 106 w 365"/>
                      <a:gd name="T61" fmla="*/ 23 h 25"/>
                      <a:gd name="T62" fmla="*/ 71 w 365"/>
                      <a:gd name="T63" fmla="*/ 25 h 25"/>
                      <a:gd name="T64" fmla="*/ 36 w 365"/>
                      <a:gd name="T65" fmla="*/ 25 h 25"/>
                      <a:gd name="T66" fmla="*/ 0 w 365"/>
                      <a:gd name="T67" fmla="*/ 25 h 25"/>
                      <a:gd name="T68" fmla="*/ 0 w 365"/>
                      <a:gd name="T69" fmla="*/ 25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365" h="25">
                        <a:moveTo>
                          <a:pt x="0" y="25"/>
                        </a:moveTo>
                        <a:lnTo>
                          <a:pt x="36" y="25"/>
                        </a:lnTo>
                        <a:lnTo>
                          <a:pt x="71" y="25"/>
                        </a:lnTo>
                        <a:lnTo>
                          <a:pt x="106" y="25"/>
                        </a:lnTo>
                        <a:lnTo>
                          <a:pt x="140" y="23"/>
                        </a:lnTo>
                        <a:lnTo>
                          <a:pt x="173" y="23"/>
                        </a:lnTo>
                        <a:lnTo>
                          <a:pt x="204" y="21"/>
                        </a:lnTo>
                        <a:lnTo>
                          <a:pt x="233" y="19"/>
                        </a:lnTo>
                        <a:lnTo>
                          <a:pt x="258" y="17"/>
                        </a:lnTo>
                        <a:lnTo>
                          <a:pt x="283" y="15"/>
                        </a:lnTo>
                        <a:lnTo>
                          <a:pt x="304" y="13"/>
                        </a:lnTo>
                        <a:lnTo>
                          <a:pt x="321" y="12"/>
                        </a:lnTo>
                        <a:lnTo>
                          <a:pt x="336" y="10"/>
                        </a:lnTo>
                        <a:lnTo>
                          <a:pt x="350" y="8"/>
                        </a:lnTo>
                        <a:lnTo>
                          <a:pt x="358" y="6"/>
                        </a:lnTo>
                        <a:lnTo>
                          <a:pt x="363" y="2"/>
                        </a:lnTo>
                        <a:lnTo>
                          <a:pt x="365" y="0"/>
                        </a:lnTo>
                        <a:lnTo>
                          <a:pt x="360" y="0"/>
                        </a:lnTo>
                        <a:lnTo>
                          <a:pt x="358" y="2"/>
                        </a:lnTo>
                        <a:lnTo>
                          <a:pt x="352" y="6"/>
                        </a:lnTo>
                        <a:lnTo>
                          <a:pt x="344" y="8"/>
                        </a:lnTo>
                        <a:lnTo>
                          <a:pt x="333" y="10"/>
                        </a:lnTo>
                        <a:lnTo>
                          <a:pt x="317" y="12"/>
                        </a:lnTo>
                        <a:lnTo>
                          <a:pt x="298" y="13"/>
                        </a:lnTo>
                        <a:lnTo>
                          <a:pt x="277" y="15"/>
                        </a:lnTo>
                        <a:lnTo>
                          <a:pt x="254" y="17"/>
                        </a:lnTo>
                        <a:lnTo>
                          <a:pt x="229" y="19"/>
                        </a:lnTo>
                        <a:lnTo>
                          <a:pt x="200" y="21"/>
                        </a:lnTo>
                        <a:lnTo>
                          <a:pt x="169" y="21"/>
                        </a:lnTo>
                        <a:lnTo>
                          <a:pt x="138" y="23"/>
                        </a:lnTo>
                        <a:lnTo>
                          <a:pt x="106" y="23"/>
                        </a:lnTo>
                        <a:lnTo>
                          <a:pt x="71" y="25"/>
                        </a:lnTo>
                        <a:lnTo>
                          <a:pt x="36" y="25"/>
                        </a:lnTo>
                        <a:lnTo>
                          <a:pt x="0" y="25"/>
                        </a:lnTo>
                        <a:lnTo>
                          <a:pt x="0" y="25"/>
                        </a:lnTo>
                        <a:close/>
                      </a:path>
                    </a:pathLst>
                  </a:custGeom>
                  <a:solidFill>
                    <a:srgbClr val="A6A6A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3" name="Freeform 189">
                    <a:extLst>
                      <a:ext uri="{FF2B5EF4-FFF2-40B4-BE49-F238E27FC236}">
                        <a16:creationId xmlns:a16="http://schemas.microsoft.com/office/drawing/2014/main" id="{86D996D6-E985-473E-AAC1-108B6A6B41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80" cy="12"/>
                  </a:xfrm>
                  <a:custGeom>
                    <a:avLst/>
                    <a:gdLst>
                      <a:gd name="T0" fmla="*/ 0 w 360"/>
                      <a:gd name="T1" fmla="*/ 25 h 25"/>
                      <a:gd name="T2" fmla="*/ 36 w 360"/>
                      <a:gd name="T3" fmla="*/ 25 h 25"/>
                      <a:gd name="T4" fmla="*/ 71 w 360"/>
                      <a:gd name="T5" fmla="*/ 25 h 25"/>
                      <a:gd name="T6" fmla="*/ 106 w 360"/>
                      <a:gd name="T7" fmla="*/ 23 h 25"/>
                      <a:gd name="T8" fmla="*/ 138 w 360"/>
                      <a:gd name="T9" fmla="*/ 23 h 25"/>
                      <a:gd name="T10" fmla="*/ 169 w 360"/>
                      <a:gd name="T11" fmla="*/ 21 h 25"/>
                      <a:gd name="T12" fmla="*/ 200 w 360"/>
                      <a:gd name="T13" fmla="*/ 21 h 25"/>
                      <a:gd name="T14" fmla="*/ 229 w 360"/>
                      <a:gd name="T15" fmla="*/ 19 h 25"/>
                      <a:gd name="T16" fmla="*/ 254 w 360"/>
                      <a:gd name="T17" fmla="*/ 17 h 25"/>
                      <a:gd name="T18" fmla="*/ 277 w 360"/>
                      <a:gd name="T19" fmla="*/ 15 h 25"/>
                      <a:gd name="T20" fmla="*/ 298 w 360"/>
                      <a:gd name="T21" fmla="*/ 13 h 25"/>
                      <a:gd name="T22" fmla="*/ 317 w 360"/>
                      <a:gd name="T23" fmla="*/ 12 h 25"/>
                      <a:gd name="T24" fmla="*/ 333 w 360"/>
                      <a:gd name="T25" fmla="*/ 10 h 25"/>
                      <a:gd name="T26" fmla="*/ 344 w 360"/>
                      <a:gd name="T27" fmla="*/ 8 h 25"/>
                      <a:gd name="T28" fmla="*/ 352 w 360"/>
                      <a:gd name="T29" fmla="*/ 6 h 25"/>
                      <a:gd name="T30" fmla="*/ 358 w 360"/>
                      <a:gd name="T31" fmla="*/ 2 h 25"/>
                      <a:gd name="T32" fmla="*/ 360 w 360"/>
                      <a:gd name="T33" fmla="*/ 0 h 25"/>
                      <a:gd name="T34" fmla="*/ 354 w 360"/>
                      <a:gd name="T35" fmla="*/ 0 h 25"/>
                      <a:gd name="T36" fmla="*/ 352 w 360"/>
                      <a:gd name="T37" fmla="*/ 2 h 25"/>
                      <a:gd name="T38" fmla="*/ 346 w 360"/>
                      <a:gd name="T39" fmla="*/ 6 h 25"/>
                      <a:gd name="T40" fmla="*/ 338 w 360"/>
                      <a:gd name="T41" fmla="*/ 8 h 25"/>
                      <a:gd name="T42" fmla="*/ 327 w 360"/>
                      <a:gd name="T43" fmla="*/ 10 h 25"/>
                      <a:gd name="T44" fmla="*/ 311 w 360"/>
                      <a:gd name="T45" fmla="*/ 12 h 25"/>
                      <a:gd name="T46" fmla="*/ 294 w 360"/>
                      <a:gd name="T47" fmla="*/ 13 h 25"/>
                      <a:gd name="T48" fmla="*/ 273 w 360"/>
                      <a:gd name="T49" fmla="*/ 15 h 25"/>
                      <a:gd name="T50" fmla="*/ 250 w 360"/>
                      <a:gd name="T51" fmla="*/ 17 h 25"/>
                      <a:gd name="T52" fmla="*/ 225 w 360"/>
                      <a:gd name="T53" fmla="*/ 19 h 25"/>
                      <a:gd name="T54" fmla="*/ 196 w 360"/>
                      <a:gd name="T55" fmla="*/ 21 h 25"/>
                      <a:gd name="T56" fmla="*/ 167 w 360"/>
                      <a:gd name="T57" fmla="*/ 21 h 25"/>
                      <a:gd name="T58" fmla="*/ 136 w 360"/>
                      <a:gd name="T59" fmla="*/ 23 h 25"/>
                      <a:gd name="T60" fmla="*/ 104 w 360"/>
                      <a:gd name="T61" fmla="*/ 23 h 25"/>
                      <a:gd name="T62" fmla="*/ 69 w 360"/>
                      <a:gd name="T63" fmla="*/ 25 h 25"/>
                      <a:gd name="T64" fmla="*/ 34 w 360"/>
                      <a:gd name="T65" fmla="*/ 25 h 25"/>
                      <a:gd name="T66" fmla="*/ 0 w 360"/>
                      <a:gd name="T67" fmla="*/ 25 h 25"/>
                      <a:gd name="T68" fmla="*/ 0 w 360"/>
                      <a:gd name="T69" fmla="*/ 25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360" h="25">
                        <a:moveTo>
                          <a:pt x="0" y="25"/>
                        </a:moveTo>
                        <a:lnTo>
                          <a:pt x="36" y="25"/>
                        </a:lnTo>
                        <a:lnTo>
                          <a:pt x="71" y="25"/>
                        </a:lnTo>
                        <a:lnTo>
                          <a:pt x="106" y="23"/>
                        </a:lnTo>
                        <a:lnTo>
                          <a:pt x="138" y="23"/>
                        </a:lnTo>
                        <a:lnTo>
                          <a:pt x="169" y="21"/>
                        </a:lnTo>
                        <a:lnTo>
                          <a:pt x="200" y="21"/>
                        </a:lnTo>
                        <a:lnTo>
                          <a:pt x="229" y="19"/>
                        </a:lnTo>
                        <a:lnTo>
                          <a:pt x="254" y="17"/>
                        </a:lnTo>
                        <a:lnTo>
                          <a:pt x="277" y="15"/>
                        </a:lnTo>
                        <a:lnTo>
                          <a:pt x="298" y="13"/>
                        </a:lnTo>
                        <a:lnTo>
                          <a:pt x="317" y="12"/>
                        </a:lnTo>
                        <a:lnTo>
                          <a:pt x="333" y="10"/>
                        </a:lnTo>
                        <a:lnTo>
                          <a:pt x="344" y="8"/>
                        </a:lnTo>
                        <a:lnTo>
                          <a:pt x="352" y="6"/>
                        </a:lnTo>
                        <a:lnTo>
                          <a:pt x="358" y="2"/>
                        </a:lnTo>
                        <a:lnTo>
                          <a:pt x="360" y="0"/>
                        </a:lnTo>
                        <a:lnTo>
                          <a:pt x="354" y="0"/>
                        </a:lnTo>
                        <a:lnTo>
                          <a:pt x="352" y="2"/>
                        </a:lnTo>
                        <a:lnTo>
                          <a:pt x="346" y="6"/>
                        </a:lnTo>
                        <a:lnTo>
                          <a:pt x="338" y="8"/>
                        </a:lnTo>
                        <a:lnTo>
                          <a:pt x="327" y="10"/>
                        </a:lnTo>
                        <a:lnTo>
                          <a:pt x="311" y="12"/>
                        </a:lnTo>
                        <a:lnTo>
                          <a:pt x="294" y="13"/>
                        </a:lnTo>
                        <a:lnTo>
                          <a:pt x="273" y="15"/>
                        </a:lnTo>
                        <a:lnTo>
                          <a:pt x="250" y="17"/>
                        </a:lnTo>
                        <a:lnTo>
                          <a:pt x="225" y="19"/>
                        </a:lnTo>
                        <a:lnTo>
                          <a:pt x="196" y="21"/>
                        </a:lnTo>
                        <a:lnTo>
                          <a:pt x="167" y="21"/>
                        </a:lnTo>
                        <a:lnTo>
                          <a:pt x="136" y="23"/>
                        </a:lnTo>
                        <a:lnTo>
                          <a:pt x="104" y="23"/>
                        </a:lnTo>
                        <a:lnTo>
                          <a:pt x="69" y="25"/>
                        </a:lnTo>
                        <a:lnTo>
                          <a:pt x="34" y="25"/>
                        </a:lnTo>
                        <a:lnTo>
                          <a:pt x="0" y="25"/>
                        </a:lnTo>
                        <a:lnTo>
                          <a:pt x="0" y="25"/>
                        </a:lnTo>
                        <a:close/>
                      </a:path>
                    </a:pathLst>
                  </a:custGeom>
                  <a:solidFill>
                    <a:srgbClr val="A5A5A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4" name="Freeform 190">
                    <a:extLst>
                      <a:ext uri="{FF2B5EF4-FFF2-40B4-BE49-F238E27FC236}">
                        <a16:creationId xmlns:a16="http://schemas.microsoft.com/office/drawing/2014/main" id="{8ECB1508-7B0D-48B1-AADA-91D4D06E7F8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77" cy="12"/>
                  </a:xfrm>
                  <a:custGeom>
                    <a:avLst/>
                    <a:gdLst>
                      <a:gd name="T0" fmla="*/ 0 w 354"/>
                      <a:gd name="T1" fmla="*/ 25 h 25"/>
                      <a:gd name="T2" fmla="*/ 34 w 354"/>
                      <a:gd name="T3" fmla="*/ 25 h 25"/>
                      <a:gd name="T4" fmla="*/ 69 w 354"/>
                      <a:gd name="T5" fmla="*/ 25 h 25"/>
                      <a:gd name="T6" fmla="*/ 104 w 354"/>
                      <a:gd name="T7" fmla="*/ 23 h 25"/>
                      <a:gd name="T8" fmla="*/ 136 w 354"/>
                      <a:gd name="T9" fmla="*/ 23 h 25"/>
                      <a:gd name="T10" fmla="*/ 167 w 354"/>
                      <a:gd name="T11" fmla="*/ 21 h 25"/>
                      <a:gd name="T12" fmla="*/ 196 w 354"/>
                      <a:gd name="T13" fmla="*/ 21 h 25"/>
                      <a:gd name="T14" fmla="*/ 225 w 354"/>
                      <a:gd name="T15" fmla="*/ 19 h 25"/>
                      <a:gd name="T16" fmla="*/ 250 w 354"/>
                      <a:gd name="T17" fmla="*/ 17 h 25"/>
                      <a:gd name="T18" fmla="*/ 273 w 354"/>
                      <a:gd name="T19" fmla="*/ 15 h 25"/>
                      <a:gd name="T20" fmla="*/ 294 w 354"/>
                      <a:gd name="T21" fmla="*/ 13 h 25"/>
                      <a:gd name="T22" fmla="*/ 311 w 354"/>
                      <a:gd name="T23" fmla="*/ 12 h 25"/>
                      <a:gd name="T24" fmla="*/ 327 w 354"/>
                      <a:gd name="T25" fmla="*/ 10 h 25"/>
                      <a:gd name="T26" fmla="*/ 338 w 354"/>
                      <a:gd name="T27" fmla="*/ 8 h 25"/>
                      <a:gd name="T28" fmla="*/ 346 w 354"/>
                      <a:gd name="T29" fmla="*/ 6 h 25"/>
                      <a:gd name="T30" fmla="*/ 352 w 354"/>
                      <a:gd name="T31" fmla="*/ 2 h 25"/>
                      <a:gd name="T32" fmla="*/ 354 w 354"/>
                      <a:gd name="T33" fmla="*/ 0 h 25"/>
                      <a:gd name="T34" fmla="*/ 348 w 354"/>
                      <a:gd name="T35" fmla="*/ 0 h 25"/>
                      <a:gd name="T36" fmla="*/ 346 w 354"/>
                      <a:gd name="T37" fmla="*/ 2 h 25"/>
                      <a:gd name="T38" fmla="*/ 340 w 354"/>
                      <a:gd name="T39" fmla="*/ 6 h 25"/>
                      <a:gd name="T40" fmla="*/ 331 w 354"/>
                      <a:gd name="T41" fmla="*/ 8 h 25"/>
                      <a:gd name="T42" fmla="*/ 317 w 354"/>
                      <a:gd name="T43" fmla="*/ 10 h 25"/>
                      <a:gd name="T44" fmla="*/ 302 w 354"/>
                      <a:gd name="T45" fmla="*/ 12 h 25"/>
                      <a:gd name="T46" fmla="*/ 281 w 354"/>
                      <a:gd name="T47" fmla="*/ 13 h 25"/>
                      <a:gd name="T48" fmla="*/ 258 w 354"/>
                      <a:gd name="T49" fmla="*/ 15 h 25"/>
                      <a:gd name="T50" fmla="*/ 233 w 354"/>
                      <a:gd name="T51" fmla="*/ 17 h 25"/>
                      <a:gd name="T52" fmla="*/ 204 w 354"/>
                      <a:gd name="T53" fmla="*/ 19 h 25"/>
                      <a:gd name="T54" fmla="*/ 175 w 354"/>
                      <a:gd name="T55" fmla="*/ 21 h 25"/>
                      <a:gd name="T56" fmla="*/ 142 w 354"/>
                      <a:gd name="T57" fmla="*/ 21 h 25"/>
                      <a:gd name="T58" fmla="*/ 108 w 354"/>
                      <a:gd name="T59" fmla="*/ 23 h 25"/>
                      <a:gd name="T60" fmla="*/ 73 w 354"/>
                      <a:gd name="T61" fmla="*/ 23 h 25"/>
                      <a:gd name="T62" fmla="*/ 36 w 354"/>
                      <a:gd name="T63" fmla="*/ 23 h 25"/>
                      <a:gd name="T64" fmla="*/ 0 w 354"/>
                      <a:gd name="T65" fmla="*/ 25 h 25"/>
                      <a:gd name="T66" fmla="*/ 0 w 354"/>
                      <a:gd name="T67" fmla="*/ 25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354" h="25">
                        <a:moveTo>
                          <a:pt x="0" y="25"/>
                        </a:moveTo>
                        <a:lnTo>
                          <a:pt x="34" y="25"/>
                        </a:lnTo>
                        <a:lnTo>
                          <a:pt x="69" y="25"/>
                        </a:lnTo>
                        <a:lnTo>
                          <a:pt x="104" y="23"/>
                        </a:lnTo>
                        <a:lnTo>
                          <a:pt x="136" y="23"/>
                        </a:lnTo>
                        <a:lnTo>
                          <a:pt x="167" y="21"/>
                        </a:lnTo>
                        <a:lnTo>
                          <a:pt x="196" y="21"/>
                        </a:lnTo>
                        <a:lnTo>
                          <a:pt x="225" y="19"/>
                        </a:lnTo>
                        <a:lnTo>
                          <a:pt x="250" y="17"/>
                        </a:lnTo>
                        <a:lnTo>
                          <a:pt x="273" y="15"/>
                        </a:lnTo>
                        <a:lnTo>
                          <a:pt x="294" y="13"/>
                        </a:lnTo>
                        <a:lnTo>
                          <a:pt x="311" y="12"/>
                        </a:lnTo>
                        <a:lnTo>
                          <a:pt x="327" y="10"/>
                        </a:lnTo>
                        <a:lnTo>
                          <a:pt x="338" y="8"/>
                        </a:lnTo>
                        <a:lnTo>
                          <a:pt x="346" y="6"/>
                        </a:lnTo>
                        <a:lnTo>
                          <a:pt x="352" y="2"/>
                        </a:lnTo>
                        <a:lnTo>
                          <a:pt x="354" y="0"/>
                        </a:lnTo>
                        <a:lnTo>
                          <a:pt x="348" y="0"/>
                        </a:lnTo>
                        <a:lnTo>
                          <a:pt x="346" y="2"/>
                        </a:lnTo>
                        <a:lnTo>
                          <a:pt x="340" y="6"/>
                        </a:lnTo>
                        <a:lnTo>
                          <a:pt x="331" y="8"/>
                        </a:lnTo>
                        <a:lnTo>
                          <a:pt x="317" y="10"/>
                        </a:lnTo>
                        <a:lnTo>
                          <a:pt x="302" y="12"/>
                        </a:lnTo>
                        <a:lnTo>
                          <a:pt x="281" y="13"/>
                        </a:lnTo>
                        <a:lnTo>
                          <a:pt x="258" y="15"/>
                        </a:lnTo>
                        <a:lnTo>
                          <a:pt x="233" y="17"/>
                        </a:lnTo>
                        <a:lnTo>
                          <a:pt x="204" y="19"/>
                        </a:lnTo>
                        <a:lnTo>
                          <a:pt x="175" y="21"/>
                        </a:lnTo>
                        <a:lnTo>
                          <a:pt x="142" y="21"/>
                        </a:lnTo>
                        <a:lnTo>
                          <a:pt x="108" y="23"/>
                        </a:lnTo>
                        <a:lnTo>
                          <a:pt x="73" y="23"/>
                        </a:lnTo>
                        <a:lnTo>
                          <a:pt x="36" y="23"/>
                        </a:lnTo>
                        <a:lnTo>
                          <a:pt x="0" y="25"/>
                        </a:lnTo>
                        <a:lnTo>
                          <a:pt x="0" y="25"/>
                        </a:lnTo>
                        <a:close/>
                      </a:path>
                    </a:pathLst>
                  </a:custGeom>
                  <a:solidFill>
                    <a:srgbClr val="A3A3A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5" name="Freeform 191">
                    <a:extLst>
                      <a:ext uri="{FF2B5EF4-FFF2-40B4-BE49-F238E27FC236}">
                        <a16:creationId xmlns:a16="http://schemas.microsoft.com/office/drawing/2014/main" id="{CE18D7ED-7074-4FFF-9476-5E126FA477D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74" cy="12"/>
                  </a:xfrm>
                  <a:custGeom>
                    <a:avLst/>
                    <a:gdLst>
                      <a:gd name="T0" fmla="*/ 0 w 348"/>
                      <a:gd name="T1" fmla="*/ 25 h 25"/>
                      <a:gd name="T2" fmla="*/ 36 w 348"/>
                      <a:gd name="T3" fmla="*/ 23 h 25"/>
                      <a:gd name="T4" fmla="*/ 73 w 348"/>
                      <a:gd name="T5" fmla="*/ 23 h 25"/>
                      <a:gd name="T6" fmla="*/ 108 w 348"/>
                      <a:gd name="T7" fmla="*/ 23 h 25"/>
                      <a:gd name="T8" fmla="*/ 142 w 348"/>
                      <a:gd name="T9" fmla="*/ 21 h 25"/>
                      <a:gd name="T10" fmla="*/ 175 w 348"/>
                      <a:gd name="T11" fmla="*/ 21 h 25"/>
                      <a:gd name="T12" fmla="*/ 204 w 348"/>
                      <a:gd name="T13" fmla="*/ 19 h 25"/>
                      <a:gd name="T14" fmla="*/ 233 w 348"/>
                      <a:gd name="T15" fmla="*/ 17 h 25"/>
                      <a:gd name="T16" fmla="*/ 258 w 348"/>
                      <a:gd name="T17" fmla="*/ 15 h 25"/>
                      <a:gd name="T18" fmla="*/ 281 w 348"/>
                      <a:gd name="T19" fmla="*/ 13 h 25"/>
                      <a:gd name="T20" fmla="*/ 302 w 348"/>
                      <a:gd name="T21" fmla="*/ 12 h 25"/>
                      <a:gd name="T22" fmla="*/ 317 w 348"/>
                      <a:gd name="T23" fmla="*/ 10 h 25"/>
                      <a:gd name="T24" fmla="*/ 331 w 348"/>
                      <a:gd name="T25" fmla="*/ 8 h 25"/>
                      <a:gd name="T26" fmla="*/ 340 w 348"/>
                      <a:gd name="T27" fmla="*/ 6 h 25"/>
                      <a:gd name="T28" fmla="*/ 346 w 348"/>
                      <a:gd name="T29" fmla="*/ 2 h 25"/>
                      <a:gd name="T30" fmla="*/ 348 w 348"/>
                      <a:gd name="T31" fmla="*/ 0 h 25"/>
                      <a:gd name="T32" fmla="*/ 342 w 348"/>
                      <a:gd name="T33" fmla="*/ 0 h 25"/>
                      <a:gd name="T34" fmla="*/ 340 w 348"/>
                      <a:gd name="T35" fmla="*/ 2 h 25"/>
                      <a:gd name="T36" fmla="*/ 335 w 348"/>
                      <a:gd name="T37" fmla="*/ 6 h 25"/>
                      <a:gd name="T38" fmla="*/ 325 w 348"/>
                      <a:gd name="T39" fmla="*/ 8 h 25"/>
                      <a:gd name="T40" fmla="*/ 311 w 348"/>
                      <a:gd name="T41" fmla="*/ 10 h 25"/>
                      <a:gd name="T42" fmla="*/ 296 w 348"/>
                      <a:gd name="T43" fmla="*/ 12 h 25"/>
                      <a:gd name="T44" fmla="*/ 277 w 348"/>
                      <a:gd name="T45" fmla="*/ 13 h 25"/>
                      <a:gd name="T46" fmla="*/ 254 w 348"/>
                      <a:gd name="T47" fmla="*/ 15 h 25"/>
                      <a:gd name="T48" fmla="*/ 229 w 348"/>
                      <a:gd name="T49" fmla="*/ 17 h 25"/>
                      <a:gd name="T50" fmla="*/ 202 w 348"/>
                      <a:gd name="T51" fmla="*/ 19 h 25"/>
                      <a:gd name="T52" fmla="*/ 171 w 348"/>
                      <a:gd name="T53" fmla="*/ 21 h 25"/>
                      <a:gd name="T54" fmla="*/ 140 w 348"/>
                      <a:gd name="T55" fmla="*/ 21 h 25"/>
                      <a:gd name="T56" fmla="*/ 106 w 348"/>
                      <a:gd name="T57" fmla="*/ 23 h 25"/>
                      <a:gd name="T58" fmla="*/ 71 w 348"/>
                      <a:gd name="T59" fmla="*/ 23 h 25"/>
                      <a:gd name="T60" fmla="*/ 36 w 348"/>
                      <a:gd name="T61" fmla="*/ 23 h 25"/>
                      <a:gd name="T62" fmla="*/ 0 w 348"/>
                      <a:gd name="T63" fmla="*/ 23 h 25"/>
                      <a:gd name="T64" fmla="*/ 0 w 348"/>
                      <a:gd name="T65" fmla="*/ 25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348" h="25">
                        <a:moveTo>
                          <a:pt x="0" y="25"/>
                        </a:moveTo>
                        <a:lnTo>
                          <a:pt x="36" y="23"/>
                        </a:lnTo>
                        <a:lnTo>
                          <a:pt x="73" y="23"/>
                        </a:lnTo>
                        <a:lnTo>
                          <a:pt x="108" y="23"/>
                        </a:lnTo>
                        <a:lnTo>
                          <a:pt x="142" y="21"/>
                        </a:lnTo>
                        <a:lnTo>
                          <a:pt x="175" y="21"/>
                        </a:lnTo>
                        <a:lnTo>
                          <a:pt x="204" y="19"/>
                        </a:lnTo>
                        <a:lnTo>
                          <a:pt x="233" y="17"/>
                        </a:lnTo>
                        <a:lnTo>
                          <a:pt x="258" y="15"/>
                        </a:lnTo>
                        <a:lnTo>
                          <a:pt x="281" y="13"/>
                        </a:lnTo>
                        <a:lnTo>
                          <a:pt x="302" y="12"/>
                        </a:lnTo>
                        <a:lnTo>
                          <a:pt x="317" y="10"/>
                        </a:lnTo>
                        <a:lnTo>
                          <a:pt x="331" y="8"/>
                        </a:lnTo>
                        <a:lnTo>
                          <a:pt x="340" y="6"/>
                        </a:lnTo>
                        <a:lnTo>
                          <a:pt x="346" y="2"/>
                        </a:lnTo>
                        <a:lnTo>
                          <a:pt x="348" y="0"/>
                        </a:lnTo>
                        <a:lnTo>
                          <a:pt x="342" y="0"/>
                        </a:lnTo>
                        <a:lnTo>
                          <a:pt x="340" y="2"/>
                        </a:lnTo>
                        <a:lnTo>
                          <a:pt x="335" y="6"/>
                        </a:lnTo>
                        <a:lnTo>
                          <a:pt x="325" y="8"/>
                        </a:lnTo>
                        <a:lnTo>
                          <a:pt x="311" y="10"/>
                        </a:lnTo>
                        <a:lnTo>
                          <a:pt x="296" y="12"/>
                        </a:lnTo>
                        <a:lnTo>
                          <a:pt x="277" y="13"/>
                        </a:lnTo>
                        <a:lnTo>
                          <a:pt x="254" y="15"/>
                        </a:lnTo>
                        <a:lnTo>
                          <a:pt x="229" y="17"/>
                        </a:lnTo>
                        <a:lnTo>
                          <a:pt x="202" y="19"/>
                        </a:lnTo>
                        <a:lnTo>
                          <a:pt x="171" y="21"/>
                        </a:lnTo>
                        <a:lnTo>
                          <a:pt x="140" y="21"/>
                        </a:lnTo>
                        <a:lnTo>
                          <a:pt x="106" y="23"/>
                        </a:lnTo>
                        <a:lnTo>
                          <a:pt x="71" y="23"/>
                        </a:lnTo>
                        <a:lnTo>
                          <a:pt x="36" y="23"/>
                        </a:lnTo>
                        <a:lnTo>
                          <a:pt x="0" y="23"/>
                        </a:lnTo>
                        <a:lnTo>
                          <a:pt x="0" y="25"/>
                        </a:lnTo>
                        <a:close/>
                      </a:path>
                    </a:pathLst>
                  </a:custGeom>
                  <a:solidFill>
                    <a:srgbClr val="A2A2A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6" name="Freeform 192">
                    <a:extLst>
                      <a:ext uri="{FF2B5EF4-FFF2-40B4-BE49-F238E27FC236}">
                        <a16:creationId xmlns:a16="http://schemas.microsoft.com/office/drawing/2014/main" id="{AC2E5723-B020-454E-9F9B-3EB035825C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71" cy="12"/>
                  </a:xfrm>
                  <a:custGeom>
                    <a:avLst/>
                    <a:gdLst>
                      <a:gd name="T0" fmla="*/ 0 w 342"/>
                      <a:gd name="T1" fmla="*/ 23 h 23"/>
                      <a:gd name="T2" fmla="*/ 36 w 342"/>
                      <a:gd name="T3" fmla="*/ 23 h 23"/>
                      <a:gd name="T4" fmla="*/ 71 w 342"/>
                      <a:gd name="T5" fmla="*/ 23 h 23"/>
                      <a:gd name="T6" fmla="*/ 106 w 342"/>
                      <a:gd name="T7" fmla="*/ 23 h 23"/>
                      <a:gd name="T8" fmla="*/ 140 w 342"/>
                      <a:gd name="T9" fmla="*/ 21 h 23"/>
                      <a:gd name="T10" fmla="*/ 171 w 342"/>
                      <a:gd name="T11" fmla="*/ 21 h 23"/>
                      <a:gd name="T12" fmla="*/ 202 w 342"/>
                      <a:gd name="T13" fmla="*/ 19 h 23"/>
                      <a:gd name="T14" fmla="*/ 229 w 342"/>
                      <a:gd name="T15" fmla="*/ 17 h 23"/>
                      <a:gd name="T16" fmla="*/ 254 w 342"/>
                      <a:gd name="T17" fmla="*/ 15 h 23"/>
                      <a:gd name="T18" fmla="*/ 277 w 342"/>
                      <a:gd name="T19" fmla="*/ 13 h 23"/>
                      <a:gd name="T20" fmla="*/ 296 w 342"/>
                      <a:gd name="T21" fmla="*/ 12 h 23"/>
                      <a:gd name="T22" fmla="*/ 311 w 342"/>
                      <a:gd name="T23" fmla="*/ 10 h 23"/>
                      <a:gd name="T24" fmla="*/ 325 w 342"/>
                      <a:gd name="T25" fmla="*/ 8 h 23"/>
                      <a:gd name="T26" fmla="*/ 335 w 342"/>
                      <a:gd name="T27" fmla="*/ 6 h 23"/>
                      <a:gd name="T28" fmla="*/ 340 w 342"/>
                      <a:gd name="T29" fmla="*/ 2 h 23"/>
                      <a:gd name="T30" fmla="*/ 342 w 342"/>
                      <a:gd name="T31" fmla="*/ 0 h 23"/>
                      <a:gd name="T32" fmla="*/ 336 w 342"/>
                      <a:gd name="T33" fmla="*/ 0 h 23"/>
                      <a:gd name="T34" fmla="*/ 335 w 342"/>
                      <a:gd name="T35" fmla="*/ 2 h 23"/>
                      <a:gd name="T36" fmla="*/ 329 w 342"/>
                      <a:gd name="T37" fmla="*/ 6 h 23"/>
                      <a:gd name="T38" fmla="*/ 319 w 342"/>
                      <a:gd name="T39" fmla="*/ 8 h 23"/>
                      <a:gd name="T40" fmla="*/ 308 w 342"/>
                      <a:gd name="T41" fmla="*/ 10 h 23"/>
                      <a:gd name="T42" fmla="*/ 290 w 342"/>
                      <a:gd name="T43" fmla="*/ 12 h 23"/>
                      <a:gd name="T44" fmla="*/ 271 w 342"/>
                      <a:gd name="T45" fmla="*/ 13 h 23"/>
                      <a:gd name="T46" fmla="*/ 250 w 342"/>
                      <a:gd name="T47" fmla="*/ 15 h 23"/>
                      <a:gd name="T48" fmla="*/ 225 w 342"/>
                      <a:gd name="T49" fmla="*/ 17 h 23"/>
                      <a:gd name="T50" fmla="*/ 198 w 342"/>
                      <a:gd name="T51" fmla="*/ 19 h 23"/>
                      <a:gd name="T52" fmla="*/ 169 w 342"/>
                      <a:gd name="T53" fmla="*/ 21 h 23"/>
                      <a:gd name="T54" fmla="*/ 136 w 342"/>
                      <a:gd name="T55" fmla="*/ 21 h 23"/>
                      <a:gd name="T56" fmla="*/ 104 w 342"/>
                      <a:gd name="T57" fmla="*/ 23 h 23"/>
                      <a:gd name="T58" fmla="*/ 71 w 342"/>
                      <a:gd name="T59" fmla="*/ 23 h 23"/>
                      <a:gd name="T60" fmla="*/ 36 w 342"/>
                      <a:gd name="T61" fmla="*/ 23 h 23"/>
                      <a:gd name="T62" fmla="*/ 0 w 342"/>
                      <a:gd name="T63" fmla="*/ 23 h 23"/>
                      <a:gd name="T64" fmla="*/ 0 w 342"/>
                      <a:gd name="T65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342" h="23">
                        <a:moveTo>
                          <a:pt x="0" y="23"/>
                        </a:moveTo>
                        <a:lnTo>
                          <a:pt x="36" y="23"/>
                        </a:lnTo>
                        <a:lnTo>
                          <a:pt x="71" y="23"/>
                        </a:lnTo>
                        <a:lnTo>
                          <a:pt x="106" y="23"/>
                        </a:lnTo>
                        <a:lnTo>
                          <a:pt x="140" y="21"/>
                        </a:lnTo>
                        <a:lnTo>
                          <a:pt x="171" y="21"/>
                        </a:lnTo>
                        <a:lnTo>
                          <a:pt x="202" y="19"/>
                        </a:lnTo>
                        <a:lnTo>
                          <a:pt x="229" y="17"/>
                        </a:lnTo>
                        <a:lnTo>
                          <a:pt x="254" y="15"/>
                        </a:lnTo>
                        <a:lnTo>
                          <a:pt x="277" y="13"/>
                        </a:lnTo>
                        <a:lnTo>
                          <a:pt x="296" y="12"/>
                        </a:lnTo>
                        <a:lnTo>
                          <a:pt x="311" y="10"/>
                        </a:lnTo>
                        <a:lnTo>
                          <a:pt x="325" y="8"/>
                        </a:lnTo>
                        <a:lnTo>
                          <a:pt x="335" y="6"/>
                        </a:lnTo>
                        <a:lnTo>
                          <a:pt x="340" y="2"/>
                        </a:lnTo>
                        <a:lnTo>
                          <a:pt x="342" y="0"/>
                        </a:lnTo>
                        <a:lnTo>
                          <a:pt x="336" y="0"/>
                        </a:lnTo>
                        <a:lnTo>
                          <a:pt x="335" y="2"/>
                        </a:lnTo>
                        <a:lnTo>
                          <a:pt x="329" y="6"/>
                        </a:lnTo>
                        <a:lnTo>
                          <a:pt x="319" y="8"/>
                        </a:lnTo>
                        <a:lnTo>
                          <a:pt x="308" y="10"/>
                        </a:lnTo>
                        <a:lnTo>
                          <a:pt x="290" y="12"/>
                        </a:lnTo>
                        <a:lnTo>
                          <a:pt x="271" y="13"/>
                        </a:lnTo>
                        <a:lnTo>
                          <a:pt x="250" y="15"/>
                        </a:lnTo>
                        <a:lnTo>
                          <a:pt x="225" y="17"/>
                        </a:lnTo>
                        <a:lnTo>
                          <a:pt x="198" y="19"/>
                        </a:lnTo>
                        <a:lnTo>
                          <a:pt x="169" y="21"/>
                        </a:lnTo>
                        <a:lnTo>
                          <a:pt x="136" y="21"/>
                        </a:lnTo>
                        <a:lnTo>
                          <a:pt x="104" y="23"/>
                        </a:lnTo>
                        <a:lnTo>
                          <a:pt x="71" y="23"/>
                        </a:lnTo>
                        <a:lnTo>
                          <a:pt x="36" y="23"/>
                        </a:lnTo>
                        <a:lnTo>
                          <a:pt x="0" y="23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7" name="Freeform 193">
                    <a:extLst>
                      <a:ext uri="{FF2B5EF4-FFF2-40B4-BE49-F238E27FC236}">
                        <a16:creationId xmlns:a16="http://schemas.microsoft.com/office/drawing/2014/main" id="{D70389CD-4CB7-4451-8A31-4A8DCCF81F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68" cy="12"/>
                  </a:xfrm>
                  <a:custGeom>
                    <a:avLst/>
                    <a:gdLst>
                      <a:gd name="T0" fmla="*/ 0 w 336"/>
                      <a:gd name="T1" fmla="*/ 23 h 23"/>
                      <a:gd name="T2" fmla="*/ 36 w 336"/>
                      <a:gd name="T3" fmla="*/ 23 h 23"/>
                      <a:gd name="T4" fmla="*/ 71 w 336"/>
                      <a:gd name="T5" fmla="*/ 23 h 23"/>
                      <a:gd name="T6" fmla="*/ 104 w 336"/>
                      <a:gd name="T7" fmla="*/ 23 h 23"/>
                      <a:gd name="T8" fmla="*/ 136 w 336"/>
                      <a:gd name="T9" fmla="*/ 21 h 23"/>
                      <a:gd name="T10" fmla="*/ 169 w 336"/>
                      <a:gd name="T11" fmla="*/ 21 h 23"/>
                      <a:gd name="T12" fmla="*/ 198 w 336"/>
                      <a:gd name="T13" fmla="*/ 19 h 23"/>
                      <a:gd name="T14" fmla="*/ 225 w 336"/>
                      <a:gd name="T15" fmla="*/ 17 h 23"/>
                      <a:gd name="T16" fmla="*/ 250 w 336"/>
                      <a:gd name="T17" fmla="*/ 15 h 23"/>
                      <a:gd name="T18" fmla="*/ 271 w 336"/>
                      <a:gd name="T19" fmla="*/ 13 h 23"/>
                      <a:gd name="T20" fmla="*/ 290 w 336"/>
                      <a:gd name="T21" fmla="*/ 12 h 23"/>
                      <a:gd name="T22" fmla="*/ 308 w 336"/>
                      <a:gd name="T23" fmla="*/ 10 h 23"/>
                      <a:gd name="T24" fmla="*/ 319 w 336"/>
                      <a:gd name="T25" fmla="*/ 8 h 23"/>
                      <a:gd name="T26" fmla="*/ 329 w 336"/>
                      <a:gd name="T27" fmla="*/ 6 h 23"/>
                      <a:gd name="T28" fmla="*/ 335 w 336"/>
                      <a:gd name="T29" fmla="*/ 2 h 23"/>
                      <a:gd name="T30" fmla="*/ 336 w 336"/>
                      <a:gd name="T31" fmla="*/ 0 h 23"/>
                      <a:gd name="T32" fmla="*/ 331 w 336"/>
                      <a:gd name="T33" fmla="*/ 0 h 23"/>
                      <a:gd name="T34" fmla="*/ 329 w 336"/>
                      <a:gd name="T35" fmla="*/ 2 h 23"/>
                      <a:gd name="T36" fmla="*/ 323 w 336"/>
                      <a:gd name="T37" fmla="*/ 6 h 23"/>
                      <a:gd name="T38" fmla="*/ 313 w 336"/>
                      <a:gd name="T39" fmla="*/ 8 h 23"/>
                      <a:gd name="T40" fmla="*/ 302 w 336"/>
                      <a:gd name="T41" fmla="*/ 10 h 23"/>
                      <a:gd name="T42" fmla="*/ 286 w 336"/>
                      <a:gd name="T43" fmla="*/ 12 h 23"/>
                      <a:gd name="T44" fmla="*/ 267 w 336"/>
                      <a:gd name="T45" fmla="*/ 13 h 23"/>
                      <a:gd name="T46" fmla="*/ 246 w 336"/>
                      <a:gd name="T47" fmla="*/ 15 h 23"/>
                      <a:gd name="T48" fmla="*/ 221 w 336"/>
                      <a:gd name="T49" fmla="*/ 17 h 23"/>
                      <a:gd name="T50" fmla="*/ 194 w 336"/>
                      <a:gd name="T51" fmla="*/ 19 h 23"/>
                      <a:gd name="T52" fmla="*/ 165 w 336"/>
                      <a:gd name="T53" fmla="*/ 19 h 23"/>
                      <a:gd name="T54" fmla="*/ 134 w 336"/>
                      <a:gd name="T55" fmla="*/ 21 h 23"/>
                      <a:gd name="T56" fmla="*/ 102 w 336"/>
                      <a:gd name="T57" fmla="*/ 21 h 23"/>
                      <a:gd name="T58" fmla="*/ 69 w 336"/>
                      <a:gd name="T59" fmla="*/ 23 h 23"/>
                      <a:gd name="T60" fmla="*/ 34 w 336"/>
                      <a:gd name="T61" fmla="*/ 23 h 23"/>
                      <a:gd name="T62" fmla="*/ 0 w 336"/>
                      <a:gd name="T63" fmla="*/ 23 h 23"/>
                      <a:gd name="T64" fmla="*/ 0 w 336"/>
                      <a:gd name="T65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336" h="23">
                        <a:moveTo>
                          <a:pt x="0" y="23"/>
                        </a:moveTo>
                        <a:lnTo>
                          <a:pt x="36" y="23"/>
                        </a:lnTo>
                        <a:lnTo>
                          <a:pt x="71" y="23"/>
                        </a:lnTo>
                        <a:lnTo>
                          <a:pt x="104" y="23"/>
                        </a:lnTo>
                        <a:lnTo>
                          <a:pt x="136" y="21"/>
                        </a:lnTo>
                        <a:lnTo>
                          <a:pt x="169" y="21"/>
                        </a:lnTo>
                        <a:lnTo>
                          <a:pt x="198" y="19"/>
                        </a:lnTo>
                        <a:lnTo>
                          <a:pt x="225" y="17"/>
                        </a:lnTo>
                        <a:lnTo>
                          <a:pt x="250" y="15"/>
                        </a:lnTo>
                        <a:lnTo>
                          <a:pt x="271" y="13"/>
                        </a:lnTo>
                        <a:lnTo>
                          <a:pt x="290" y="12"/>
                        </a:lnTo>
                        <a:lnTo>
                          <a:pt x="308" y="10"/>
                        </a:lnTo>
                        <a:lnTo>
                          <a:pt x="319" y="8"/>
                        </a:lnTo>
                        <a:lnTo>
                          <a:pt x="329" y="6"/>
                        </a:lnTo>
                        <a:lnTo>
                          <a:pt x="335" y="2"/>
                        </a:lnTo>
                        <a:lnTo>
                          <a:pt x="336" y="0"/>
                        </a:lnTo>
                        <a:lnTo>
                          <a:pt x="331" y="0"/>
                        </a:lnTo>
                        <a:lnTo>
                          <a:pt x="329" y="2"/>
                        </a:lnTo>
                        <a:lnTo>
                          <a:pt x="323" y="6"/>
                        </a:lnTo>
                        <a:lnTo>
                          <a:pt x="313" y="8"/>
                        </a:lnTo>
                        <a:lnTo>
                          <a:pt x="302" y="10"/>
                        </a:lnTo>
                        <a:lnTo>
                          <a:pt x="286" y="12"/>
                        </a:lnTo>
                        <a:lnTo>
                          <a:pt x="267" y="13"/>
                        </a:lnTo>
                        <a:lnTo>
                          <a:pt x="246" y="15"/>
                        </a:lnTo>
                        <a:lnTo>
                          <a:pt x="221" y="17"/>
                        </a:lnTo>
                        <a:lnTo>
                          <a:pt x="194" y="19"/>
                        </a:lnTo>
                        <a:lnTo>
                          <a:pt x="165" y="19"/>
                        </a:lnTo>
                        <a:lnTo>
                          <a:pt x="134" y="21"/>
                        </a:lnTo>
                        <a:lnTo>
                          <a:pt x="102" y="21"/>
                        </a:lnTo>
                        <a:lnTo>
                          <a:pt x="69" y="23"/>
                        </a:lnTo>
                        <a:lnTo>
                          <a:pt x="34" y="23"/>
                        </a:lnTo>
                        <a:lnTo>
                          <a:pt x="0" y="23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9E9E9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8" name="Freeform 194">
                    <a:extLst>
                      <a:ext uri="{FF2B5EF4-FFF2-40B4-BE49-F238E27FC236}">
                        <a16:creationId xmlns:a16="http://schemas.microsoft.com/office/drawing/2014/main" id="{B212D6BD-D60D-43CB-830A-B369F190C8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65" cy="12"/>
                  </a:xfrm>
                  <a:custGeom>
                    <a:avLst/>
                    <a:gdLst>
                      <a:gd name="T0" fmla="*/ 0 w 331"/>
                      <a:gd name="T1" fmla="*/ 23 h 23"/>
                      <a:gd name="T2" fmla="*/ 34 w 331"/>
                      <a:gd name="T3" fmla="*/ 23 h 23"/>
                      <a:gd name="T4" fmla="*/ 69 w 331"/>
                      <a:gd name="T5" fmla="*/ 23 h 23"/>
                      <a:gd name="T6" fmla="*/ 102 w 331"/>
                      <a:gd name="T7" fmla="*/ 21 h 23"/>
                      <a:gd name="T8" fmla="*/ 134 w 331"/>
                      <a:gd name="T9" fmla="*/ 21 h 23"/>
                      <a:gd name="T10" fmla="*/ 165 w 331"/>
                      <a:gd name="T11" fmla="*/ 19 h 23"/>
                      <a:gd name="T12" fmla="*/ 194 w 331"/>
                      <a:gd name="T13" fmla="*/ 19 h 23"/>
                      <a:gd name="T14" fmla="*/ 221 w 331"/>
                      <a:gd name="T15" fmla="*/ 17 h 23"/>
                      <a:gd name="T16" fmla="*/ 246 w 331"/>
                      <a:gd name="T17" fmla="*/ 15 h 23"/>
                      <a:gd name="T18" fmla="*/ 267 w 331"/>
                      <a:gd name="T19" fmla="*/ 13 h 23"/>
                      <a:gd name="T20" fmla="*/ 286 w 331"/>
                      <a:gd name="T21" fmla="*/ 12 h 23"/>
                      <a:gd name="T22" fmla="*/ 302 w 331"/>
                      <a:gd name="T23" fmla="*/ 10 h 23"/>
                      <a:gd name="T24" fmla="*/ 313 w 331"/>
                      <a:gd name="T25" fmla="*/ 8 h 23"/>
                      <a:gd name="T26" fmla="*/ 323 w 331"/>
                      <a:gd name="T27" fmla="*/ 6 h 23"/>
                      <a:gd name="T28" fmla="*/ 329 w 331"/>
                      <a:gd name="T29" fmla="*/ 2 h 23"/>
                      <a:gd name="T30" fmla="*/ 331 w 331"/>
                      <a:gd name="T31" fmla="*/ 0 h 23"/>
                      <a:gd name="T32" fmla="*/ 325 w 331"/>
                      <a:gd name="T33" fmla="*/ 0 h 23"/>
                      <a:gd name="T34" fmla="*/ 323 w 331"/>
                      <a:gd name="T35" fmla="*/ 2 h 23"/>
                      <a:gd name="T36" fmla="*/ 317 w 331"/>
                      <a:gd name="T37" fmla="*/ 6 h 23"/>
                      <a:gd name="T38" fmla="*/ 310 w 331"/>
                      <a:gd name="T39" fmla="*/ 8 h 23"/>
                      <a:gd name="T40" fmla="*/ 296 w 331"/>
                      <a:gd name="T41" fmla="*/ 10 h 23"/>
                      <a:gd name="T42" fmla="*/ 281 w 331"/>
                      <a:gd name="T43" fmla="*/ 12 h 23"/>
                      <a:gd name="T44" fmla="*/ 263 w 331"/>
                      <a:gd name="T45" fmla="*/ 13 h 23"/>
                      <a:gd name="T46" fmla="*/ 242 w 331"/>
                      <a:gd name="T47" fmla="*/ 15 h 23"/>
                      <a:gd name="T48" fmla="*/ 217 w 331"/>
                      <a:gd name="T49" fmla="*/ 17 h 23"/>
                      <a:gd name="T50" fmla="*/ 190 w 331"/>
                      <a:gd name="T51" fmla="*/ 19 h 23"/>
                      <a:gd name="T52" fmla="*/ 163 w 331"/>
                      <a:gd name="T53" fmla="*/ 19 h 23"/>
                      <a:gd name="T54" fmla="*/ 133 w 331"/>
                      <a:gd name="T55" fmla="*/ 21 h 23"/>
                      <a:gd name="T56" fmla="*/ 100 w 331"/>
                      <a:gd name="T57" fmla="*/ 21 h 23"/>
                      <a:gd name="T58" fmla="*/ 67 w 331"/>
                      <a:gd name="T59" fmla="*/ 21 h 23"/>
                      <a:gd name="T60" fmla="*/ 34 w 331"/>
                      <a:gd name="T61" fmla="*/ 23 h 23"/>
                      <a:gd name="T62" fmla="*/ 0 w 331"/>
                      <a:gd name="T63" fmla="*/ 23 h 23"/>
                      <a:gd name="T64" fmla="*/ 0 w 331"/>
                      <a:gd name="T65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331" h="23">
                        <a:moveTo>
                          <a:pt x="0" y="23"/>
                        </a:moveTo>
                        <a:lnTo>
                          <a:pt x="34" y="23"/>
                        </a:lnTo>
                        <a:lnTo>
                          <a:pt x="69" y="23"/>
                        </a:lnTo>
                        <a:lnTo>
                          <a:pt x="102" y="21"/>
                        </a:lnTo>
                        <a:lnTo>
                          <a:pt x="134" y="21"/>
                        </a:lnTo>
                        <a:lnTo>
                          <a:pt x="165" y="19"/>
                        </a:lnTo>
                        <a:lnTo>
                          <a:pt x="194" y="19"/>
                        </a:lnTo>
                        <a:lnTo>
                          <a:pt x="221" y="17"/>
                        </a:lnTo>
                        <a:lnTo>
                          <a:pt x="246" y="15"/>
                        </a:lnTo>
                        <a:lnTo>
                          <a:pt x="267" y="13"/>
                        </a:lnTo>
                        <a:lnTo>
                          <a:pt x="286" y="12"/>
                        </a:lnTo>
                        <a:lnTo>
                          <a:pt x="302" y="10"/>
                        </a:lnTo>
                        <a:lnTo>
                          <a:pt x="313" y="8"/>
                        </a:lnTo>
                        <a:lnTo>
                          <a:pt x="323" y="6"/>
                        </a:lnTo>
                        <a:lnTo>
                          <a:pt x="329" y="2"/>
                        </a:lnTo>
                        <a:lnTo>
                          <a:pt x="331" y="0"/>
                        </a:lnTo>
                        <a:lnTo>
                          <a:pt x="325" y="0"/>
                        </a:lnTo>
                        <a:lnTo>
                          <a:pt x="323" y="2"/>
                        </a:lnTo>
                        <a:lnTo>
                          <a:pt x="317" y="6"/>
                        </a:lnTo>
                        <a:lnTo>
                          <a:pt x="310" y="8"/>
                        </a:lnTo>
                        <a:lnTo>
                          <a:pt x="296" y="10"/>
                        </a:lnTo>
                        <a:lnTo>
                          <a:pt x="281" y="12"/>
                        </a:lnTo>
                        <a:lnTo>
                          <a:pt x="263" y="13"/>
                        </a:lnTo>
                        <a:lnTo>
                          <a:pt x="242" y="15"/>
                        </a:lnTo>
                        <a:lnTo>
                          <a:pt x="217" y="17"/>
                        </a:lnTo>
                        <a:lnTo>
                          <a:pt x="190" y="19"/>
                        </a:lnTo>
                        <a:lnTo>
                          <a:pt x="163" y="19"/>
                        </a:lnTo>
                        <a:lnTo>
                          <a:pt x="133" y="21"/>
                        </a:lnTo>
                        <a:lnTo>
                          <a:pt x="100" y="21"/>
                        </a:lnTo>
                        <a:lnTo>
                          <a:pt x="67" y="21"/>
                        </a:lnTo>
                        <a:lnTo>
                          <a:pt x="34" y="23"/>
                        </a:lnTo>
                        <a:lnTo>
                          <a:pt x="0" y="23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9D9D9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9" name="Freeform 195">
                    <a:extLst>
                      <a:ext uri="{FF2B5EF4-FFF2-40B4-BE49-F238E27FC236}">
                        <a16:creationId xmlns:a16="http://schemas.microsoft.com/office/drawing/2014/main" id="{67D28160-BBF1-4AB4-B0C3-37C38FE867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62" cy="12"/>
                  </a:xfrm>
                  <a:custGeom>
                    <a:avLst/>
                    <a:gdLst>
                      <a:gd name="T0" fmla="*/ 0 w 325"/>
                      <a:gd name="T1" fmla="*/ 23 h 23"/>
                      <a:gd name="T2" fmla="*/ 34 w 325"/>
                      <a:gd name="T3" fmla="*/ 23 h 23"/>
                      <a:gd name="T4" fmla="*/ 67 w 325"/>
                      <a:gd name="T5" fmla="*/ 21 h 23"/>
                      <a:gd name="T6" fmla="*/ 100 w 325"/>
                      <a:gd name="T7" fmla="*/ 21 h 23"/>
                      <a:gd name="T8" fmla="*/ 133 w 325"/>
                      <a:gd name="T9" fmla="*/ 21 h 23"/>
                      <a:gd name="T10" fmla="*/ 163 w 325"/>
                      <a:gd name="T11" fmla="*/ 19 h 23"/>
                      <a:gd name="T12" fmla="*/ 190 w 325"/>
                      <a:gd name="T13" fmla="*/ 19 h 23"/>
                      <a:gd name="T14" fmla="*/ 217 w 325"/>
                      <a:gd name="T15" fmla="*/ 17 h 23"/>
                      <a:gd name="T16" fmla="*/ 242 w 325"/>
                      <a:gd name="T17" fmla="*/ 15 h 23"/>
                      <a:gd name="T18" fmla="*/ 263 w 325"/>
                      <a:gd name="T19" fmla="*/ 13 h 23"/>
                      <a:gd name="T20" fmla="*/ 281 w 325"/>
                      <a:gd name="T21" fmla="*/ 12 h 23"/>
                      <a:gd name="T22" fmla="*/ 296 w 325"/>
                      <a:gd name="T23" fmla="*/ 10 h 23"/>
                      <a:gd name="T24" fmla="*/ 310 w 325"/>
                      <a:gd name="T25" fmla="*/ 8 h 23"/>
                      <a:gd name="T26" fmla="*/ 317 w 325"/>
                      <a:gd name="T27" fmla="*/ 6 h 23"/>
                      <a:gd name="T28" fmla="*/ 323 w 325"/>
                      <a:gd name="T29" fmla="*/ 2 h 23"/>
                      <a:gd name="T30" fmla="*/ 325 w 325"/>
                      <a:gd name="T31" fmla="*/ 0 h 23"/>
                      <a:gd name="T32" fmla="*/ 319 w 325"/>
                      <a:gd name="T33" fmla="*/ 0 h 23"/>
                      <a:gd name="T34" fmla="*/ 317 w 325"/>
                      <a:gd name="T35" fmla="*/ 2 h 23"/>
                      <a:gd name="T36" fmla="*/ 311 w 325"/>
                      <a:gd name="T37" fmla="*/ 6 h 23"/>
                      <a:gd name="T38" fmla="*/ 304 w 325"/>
                      <a:gd name="T39" fmla="*/ 8 h 23"/>
                      <a:gd name="T40" fmla="*/ 290 w 325"/>
                      <a:gd name="T41" fmla="*/ 10 h 23"/>
                      <a:gd name="T42" fmla="*/ 277 w 325"/>
                      <a:gd name="T43" fmla="*/ 12 h 23"/>
                      <a:gd name="T44" fmla="*/ 258 w 325"/>
                      <a:gd name="T45" fmla="*/ 13 h 23"/>
                      <a:gd name="T46" fmla="*/ 236 w 325"/>
                      <a:gd name="T47" fmla="*/ 15 h 23"/>
                      <a:gd name="T48" fmla="*/ 213 w 325"/>
                      <a:gd name="T49" fmla="*/ 17 h 23"/>
                      <a:gd name="T50" fmla="*/ 188 w 325"/>
                      <a:gd name="T51" fmla="*/ 17 h 23"/>
                      <a:gd name="T52" fmla="*/ 159 w 325"/>
                      <a:gd name="T53" fmla="*/ 19 h 23"/>
                      <a:gd name="T54" fmla="*/ 131 w 325"/>
                      <a:gd name="T55" fmla="*/ 21 h 23"/>
                      <a:gd name="T56" fmla="*/ 100 w 325"/>
                      <a:gd name="T57" fmla="*/ 21 h 23"/>
                      <a:gd name="T58" fmla="*/ 67 w 325"/>
                      <a:gd name="T59" fmla="*/ 21 h 23"/>
                      <a:gd name="T60" fmla="*/ 34 w 325"/>
                      <a:gd name="T61" fmla="*/ 21 h 23"/>
                      <a:gd name="T62" fmla="*/ 0 w 325"/>
                      <a:gd name="T63" fmla="*/ 23 h 23"/>
                      <a:gd name="T64" fmla="*/ 0 w 325"/>
                      <a:gd name="T65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325" h="23">
                        <a:moveTo>
                          <a:pt x="0" y="23"/>
                        </a:moveTo>
                        <a:lnTo>
                          <a:pt x="34" y="23"/>
                        </a:lnTo>
                        <a:lnTo>
                          <a:pt x="67" y="21"/>
                        </a:lnTo>
                        <a:lnTo>
                          <a:pt x="100" y="21"/>
                        </a:lnTo>
                        <a:lnTo>
                          <a:pt x="133" y="21"/>
                        </a:lnTo>
                        <a:lnTo>
                          <a:pt x="163" y="19"/>
                        </a:lnTo>
                        <a:lnTo>
                          <a:pt x="190" y="19"/>
                        </a:lnTo>
                        <a:lnTo>
                          <a:pt x="217" y="17"/>
                        </a:lnTo>
                        <a:lnTo>
                          <a:pt x="242" y="15"/>
                        </a:lnTo>
                        <a:lnTo>
                          <a:pt x="263" y="13"/>
                        </a:lnTo>
                        <a:lnTo>
                          <a:pt x="281" y="12"/>
                        </a:lnTo>
                        <a:lnTo>
                          <a:pt x="296" y="10"/>
                        </a:lnTo>
                        <a:lnTo>
                          <a:pt x="310" y="8"/>
                        </a:lnTo>
                        <a:lnTo>
                          <a:pt x="317" y="6"/>
                        </a:lnTo>
                        <a:lnTo>
                          <a:pt x="323" y="2"/>
                        </a:lnTo>
                        <a:lnTo>
                          <a:pt x="325" y="0"/>
                        </a:lnTo>
                        <a:lnTo>
                          <a:pt x="319" y="0"/>
                        </a:lnTo>
                        <a:lnTo>
                          <a:pt x="317" y="2"/>
                        </a:lnTo>
                        <a:lnTo>
                          <a:pt x="311" y="6"/>
                        </a:lnTo>
                        <a:lnTo>
                          <a:pt x="304" y="8"/>
                        </a:lnTo>
                        <a:lnTo>
                          <a:pt x="290" y="10"/>
                        </a:lnTo>
                        <a:lnTo>
                          <a:pt x="277" y="12"/>
                        </a:lnTo>
                        <a:lnTo>
                          <a:pt x="258" y="13"/>
                        </a:lnTo>
                        <a:lnTo>
                          <a:pt x="236" y="15"/>
                        </a:lnTo>
                        <a:lnTo>
                          <a:pt x="213" y="17"/>
                        </a:lnTo>
                        <a:lnTo>
                          <a:pt x="188" y="17"/>
                        </a:lnTo>
                        <a:lnTo>
                          <a:pt x="159" y="19"/>
                        </a:lnTo>
                        <a:lnTo>
                          <a:pt x="131" y="21"/>
                        </a:lnTo>
                        <a:lnTo>
                          <a:pt x="100" y="21"/>
                        </a:lnTo>
                        <a:lnTo>
                          <a:pt x="67" y="21"/>
                        </a:lnTo>
                        <a:lnTo>
                          <a:pt x="34" y="21"/>
                        </a:lnTo>
                        <a:lnTo>
                          <a:pt x="0" y="23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9B9B9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0" name="Freeform 196">
                    <a:extLst>
                      <a:ext uri="{FF2B5EF4-FFF2-40B4-BE49-F238E27FC236}">
                        <a16:creationId xmlns:a16="http://schemas.microsoft.com/office/drawing/2014/main" id="{72D43D87-3791-4F79-B1D1-D94CC99FEA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60" cy="12"/>
                  </a:xfrm>
                  <a:custGeom>
                    <a:avLst/>
                    <a:gdLst>
                      <a:gd name="T0" fmla="*/ 0 w 319"/>
                      <a:gd name="T1" fmla="*/ 23 h 23"/>
                      <a:gd name="T2" fmla="*/ 34 w 319"/>
                      <a:gd name="T3" fmla="*/ 21 h 23"/>
                      <a:gd name="T4" fmla="*/ 67 w 319"/>
                      <a:gd name="T5" fmla="*/ 21 h 23"/>
                      <a:gd name="T6" fmla="*/ 100 w 319"/>
                      <a:gd name="T7" fmla="*/ 21 h 23"/>
                      <a:gd name="T8" fmla="*/ 131 w 319"/>
                      <a:gd name="T9" fmla="*/ 21 h 23"/>
                      <a:gd name="T10" fmla="*/ 159 w 319"/>
                      <a:gd name="T11" fmla="*/ 19 h 23"/>
                      <a:gd name="T12" fmla="*/ 188 w 319"/>
                      <a:gd name="T13" fmla="*/ 17 h 23"/>
                      <a:gd name="T14" fmla="*/ 213 w 319"/>
                      <a:gd name="T15" fmla="*/ 17 h 23"/>
                      <a:gd name="T16" fmla="*/ 236 w 319"/>
                      <a:gd name="T17" fmla="*/ 15 h 23"/>
                      <a:gd name="T18" fmla="*/ 258 w 319"/>
                      <a:gd name="T19" fmla="*/ 13 h 23"/>
                      <a:gd name="T20" fmla="*/ 277 w 319"/>
                      <a:gd name="T21" fmla="*/ 12 h 23"/>
                      <a:gd name="T22" fmla="*/ 290 w 319"/>
                      <a:gd name="T23" fmla="*/ 10 h 23"/>
                      <a:gd name="T24" fmla="*/ 304 w 319"/>
                      <a:gd name="T25" fmla="*/ 8 h 23"/>
                      <a:gd name="T26" fmla="*/ 311 w 319"/>
                      <a:gd name="T27" fmla="*/ 6 h 23"/>
                      <a:gd name="T28" fmla="*/ 317 w 319"/>
                      <a:gd name="T29" fmla="*/ 2 h 23"/>
                      <a:gd name="T30" fmla="*/ 319 w 319"/>
                      <a:gd name="T31" fmla="*/ 0 h 23"/>
                      <a:gd name="T32" fmla="*/ 313 w 319"/>
                      <a:gd name="T33" fmla="*/ 0 h 23"/>
                      <a:gd name="T34" fmla="*/ 311 w 319"/>
                      <a:gd name="T35" fmla="*/ 2 h 23"/>
                      <a:gd name="T36" fmla="*/ 306 w 319"/>
                      <a:gd name="T37" fmla="*/ 6 h 23"/>
                      <a:gd name="T38" fmla="*/ 298 w 319"/>
                      <a:gd name="T39" fmla="*/ 8 h 23"/>
                      <a:gd name="T40" fmla="*/ 286 w 319"/>
                      <a:gd name="T41" fmla="*/ 10 h 23"/>
                      <a:gd name="T42" fmla="*/ 271 w 319"/>
                      <a:gd name="T43" fmla="*/ 12 h 23"/>
                      <a:gd name="T44" fmla="*/ 254 w 319"/>
                      <a:gd name="T45" fmla="*/ 13 h 23"/>
                      <a:gd name="T46" fmla="*/ 233 w 319"/>
                      <a:gd name="T47" fmla="*/ 15 h 23"/>
                      <a:gd name="T48" fmla="*/ 210 w 319"/>
                      <a:gd name="T49" fmla="*/ 15 h 23"/>
                      <a:gd name="T50" fmla="*/ 184 w 319"/>
                      <a:gd name="T51" fmla="*/ 17 h 23"/>
                      <a:gd name="T52" fmla="*/ 158 w 319"/>
                      <a:gd name="T53" fmla="*/ 19 h 23"/>
                      <a:gd name="T54" fmla="*/ 127 w 319"/>
                      <a:gd name="T55" fmla="*/ 19 h 23"/>
                      <a:gd name="T56" fmla="*/ 98 w 319"/>
                      <a:gd name="T57" fmla="*/ 21 h 23"/>
                      <a:gd name="T58" fmla="*/ 65 w 319"/>
                      <a:gd name="T59" fmla="*/ 21 h 23"/>
                      <a:gd name="T60" fmla="*/ 33 w 319"/>
                      <a:gd name="T61" fmla="*/ 21 h 23"/>
                      <a:gd name="T62" fmla="*/ 0 w 319"/>
                      <a:gd name="T63" fmla="*/ 21 h 23"/>
                      <a:gd name="T64" fmla="*/ 0 w 319"/>
                      <a:gd name="T65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319" h="23">
                        <a:moveTo>
                          <a:pt x="0" y="23"/>
                        </a:moveTo>
                        <a:lnTo>
                          <a:pt x="34" y="21"/>
                        </a:lnTo>
                        <a:lnTo>
                          <a:pt x="67" y="21"/>
                        </a:lnTo>
                        <a:lnTo>
                          <a:pt x="100" y="21"/>
                        </a:lnTo>
                        <a:lnTo>
                          <a:pt x="131" y="21"/>
                        </a:lnTo>
                        <a:lnTo>
                          <a:pt x="159" y="19"/>
                        </a:lnTo>
                        <a:lnTo>
                          <a:pt x="188" y="17"/>
                        </a:lnTo>
                        <a:lnTo>
                          <a:pt x="213" y="17"/>
                        </a:lnTo>
                        <a:lnTo>
                          <a:pt x="236" y="15"/>
                        </a:lnTo>
                        <a:lnTo>
                          <a:pt x="258" y="13"/>
                        </a:lnTo>
                        <a:lnTo>
                          <a:pt x="277" y="12"/>
                        </a:lnTo>
                        <a:lnTo>
                          <a:pt x="290" y="10"/>
                        </a:lnTo>
                        <a:lnTo>
                          <a:pt x="304" y="8"/>
                        </a:lnTo>
                        <a:lnTo>
                          <a:pt x="311" y="6"/>
                        </a:lnTo>
                        <a:lnTo>
                          <a:pt x="317" y="2"/>
                        </a:lnTo>
                        <a:lnTo>
                          <a:pt x="319" y="0"/>
                        </a:lnTo>
                        <a:lnTo>
                          <a:pt x="313" y="0"/>
                        </a:lnTo>
                        <a:lnTo>
                          <a:pt x="311" y="2"/>
                        </a:lnTo>
                        <a:lnTo>
                          <a:pt x="306" y="6"/>
                        </a:lnTo>
                        <a:lnTo>
                          <a:pt x="298" y="8"/>
                        </a:lnTo>
                        <a:lnTo>
                          <a:pt x="286" y="10"/>
                        </a:lnTo>
                        <a:lnTo>
                          <a:pt x="271" y="12"/>
                        </a:lnTo>
                        <a:lnTo>
                          <a:pt x="254" y="13"/>
                        </a:lnTo>
                        <a:lnTo>
                          <a:pt x="233" y="15"/>
                        </a:lnTo>
                        <a:lnTo>
                          <a:pt x="210" y="15"/>
                        </a:lnTo>
                        <a:lnTo>
                          <a:pt x="184" y="17"/>
                        </a:lnTo>
                        <a:lnTo>
                          <a:pt x="158" y="19"/>
                        </a:lnTo>
                        <a:lnTo>
                          <a:pt x="127" y="19"/>
                        </a:lnTo>
                        <a:lnTo>
                          <a:pt x="98" y="21"/>
                        </a:lnTo>
                        <a:lnTo>
                          <a:pt x="65" y="21"/>
                        </a:lnTo>
                        <a:lnTo>
                          <a:pt x="33" y="21"/>
                        </a:lnTo>
                        <a:lnTo>
                          <a:pt x="0" y="21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1" name="Freeform 197">
                    <a:extLst>
                      <a:ext uri="{FF2B5EF4-FFF2-40B4-BE49-F238E27FC236}">
                        <a16:creationId xmlns:a16="http://schemas.microsoft.com/office/drawing/2014/main" id="{0876EE77-10FC-4DE5-A845-690298EAC0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57" cy="11"/>
                  </a:xfrm>
                  <a:custGeom>
                    <a:avLst/>
                    <a:gdLst>
                      <a:gd name="T0" fmla="*/ 0 w 313"/>
                      <a:gd name="T1" fmla="*/ 21 h 21"/>
                      <a:gd name="T2" fmla="*/ 33 w 313"/>
                      <a:gd name="T3" fmla="*/ 21 h 21"/>
                      <a:gd name="T4" fmla="*/ 65 w 313"/>
                      <a:gd name="T5" fmla="*/ 21 h 21"/>
                      <a:gd name="T6" fmla="*/ 98 w 313"/>
                      <a:gd name="T7" fmla="*/ 21 h 21"/>
                      <a:gd name="T8" fmla="*/ 127 w 313"/>
                      <a:gd name="T9" fmla="*/ 19 h 21"/>
                      <a:gd name="T10" fmla="*/ 158 w 313"/>
                      <a:gd name="T11" fmla="*/ 19 h 21"/>
                      <a:gd name="T12" fmla="*/ 184 w 313"/>
                      <a:gd name="T13" fmla="*/ 17 h 21"/>
                      <a:gd name="T14" fmla="*/ 210 w 313"/>
                      <a:gd name="T15" fmla="*/ 15 h 21"/>
                      <a:gd name="T16" fmla="*/ 233 w 313"/>
                      <a:gd name="T17" fmla="*/ 15 h 21"/>
                      <a:gd name="T18" fmla="*/ 254 w 313"/>
                      <a:gd name="T19" fmla="*/ 13 h 21"/>
                      <a:gd name="T20" fmla="*/ 271 w 313"/>
                      <a:gd name="T21" fmla="*/ 12 h 21"/>
                      <a:gd name="T22" fmla="*/ 286 w 313"/>
                      <a:gd name="T23" fmla="*/ 10 h 21"/>
                      <a:gd name="T24" fmla="*/ 298 w 313"/>
                      <a:gd name="T25" fmla="*/ 8 h 21"/>
                      <a:gd name="T26" fmla="*/ 306 w 313"/>
                      <a:gd name="T27" fmla="*/ 6 h 21"/>
                      <a:gd name="T28" fmla="*/ 311 w 313"/>
                      <a:gd name="T29" fmla="*/ 2 h 21"/>
                      <a:gd name="T30" fmla="*/ 313 w 313"/>
                      <a:gd name="T31" fmla="*/ 0 h 21"/>
                      <a:gd name="T32" fmla="*/ 308 w 313"/>
                      <a:gd name="T33" fmla="*/ 0 h 21"/>
                      <a:gd name="T34" fmla="*/ 306 w 313"/>
                      <a:gd name="T35" fmla="*/ 2 h 21"/>
                      <a:gd name="T36" fmla="*/ 300 w 313"/>
                      <a:gd name="T37" fmla="*/ 4 h 21"/>
                      <a:gd name="T38" fmla="*/ 292 w 313"/>
                      <a:gd name="T39" fmla="*/ 8 h 21"/>
                      <a:gd name="T40" fmla="*/ 281 w 313"/>
                      <a:gd name="T41" fmla="*/ 10 h 21"/>
                      <a:gd name="T42" fmla="*/ 265 w 313"/>
                      <a:gd name="T43" fmla="*/ 12 h 21"/>
                      <a:gd name="T44" fmla="*/ 248 w 313"/>
                      <a:gd name="T45" fmla="*/ 13 h 21"/>
                      <a:gd name="T46" fmla="*/ 229 w 313"/>
                      <a:gd name="T47" fmla="*/ 15 h 21"/>
                      <a:gd name="T48" fmla="*/ 206 w 313"/>
                      <a:gd name="T49" fmla="*/ 15 h 21"/>
                      <a:gd name="T50" fmla="*/ 181 w 313"/>
                      <a:gd name="T51" fmla="*/ 17 h 21"/>
                      <a:gd name="T52" fmla="*/ 154 w 313"/>
                      <a:gd name="T53" fmla="*/ 19 h 21"/>
                      <a:gd name="T54" fmla="*/ 125 w 313"/>
                      <a:gd name="T55" fmla="*/ 19 h 21"/>
                      <a:gd name="T56" fmla="*/ 96 w 313"/>
                      <a:gd name="T57" fmla="*/ 21 h 21"/>
                      <a:gd name="T58" fmla="*/ 65 w 313"/>
                      <a:gd name="T59" fmla="*/ 21 h 21"/>
                      <a:gd name="T60" fmla="*/ 33 w 313"/>
                      <a:gd name="T61" fmla="*/ 21 h 21"/>
                      <a:gd name="T62" fmla="*/ 0 w 313"/>
                      <a:gd name="T63" fmla="*/ 21 h 21"/>
                      <a:gd name="T64" fmla="*/ 0 w 313"/>
                      <a:gd name="T65" fmla="*/ 21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313" h="21">
                        <a:moveTo>
                          <a:pt x="0" y="21"/>
                        </a:moveTo>
                        <a:lnTo>
                          <a:pt x="33" y="21"/>
                        </a:lnTo>
                        <a:lnTo>
                          <a:pt x="65" y="21"/>
                        </a:lnTo>
                        <a:lnTo>
                          <a:pt x="98" y="21"/>
                        </a:lnTo>
                        <a:lnTo>
                          <a:pt x="127" y="19"/>
                        </a:lnTo>
                        <a:lnTo>
                          <a:pt x="158" y="19"/>
                        </a:lnTo>
                        <a:lnTo>
                          <a:pt x="184" y="17"/>
                        </a:lnTo>
                        <a:lnTo>
                          <a:pt x="210" y="15"/>
                        </a:lnTo>
                        <a:lnTo>
                          <a:pt x="233" y="15"/>
                        </a:lnTo>
                        <a:lnTo>
                          <a:pt x="254" y="13"/>
                        </a:lnTo>
                        <a:lnTo>
                          <a:pt x="271" y="12"/>
                        </a:lnTo>
                        <a:lnTo>
                          <a:pt x="286" y="10"/>
                        </a:lnTo>
                        <a:lnTo>
                          <a:pt x="298" y="8"/>
                        </a:lnTo>
                        <a:lnTo>
                          <a:pt x="306" y="6"/>
                        </a:lnTo>
                        <a:lnTo>
                          <a:pt x="311" y="2"/>
                        </a:lnTo>
                        <a:lnTo>
                          <a:pt x="313" y="0"/>
                        </a:lnTo>
                        <a:lnTo>
                          <a:pt x="308" y="0"/>
                        </a:lnTo>
                        <a:lnTo>
                          <a:pt x="306" y="2"/>
                        </a:lnTo>
                        <a:lnTo>
                          <a:pt x="300" y="4"/>
                        </a:lnTo>
                        <a:lnTo>
                          <a:pt x="292" y="8"/>
                        </a:lnTo>
                        <a:lnTo>
                          <a:pt x="281" y="10"/>
                        </a:lnTo>
                        <a:lnTo>
                          <a:pt x="265" y="12"/>
                        </a:lnTo>
                        <a:lnTo>
                          <a:pt x="248" y="13"/>
                        </a:lnTo>
                        <a:lnTo>
                          <a:pt x="229" y="15"/>
                        </a:lnTo>
                        <a:lnTo>
                          <a:pt x="206" y="15"/>
                        </a:lnTo>
                        <a:lnTo>
                          <a:pt x="181" y="17"/>
                        </a:lnTo>
                        <a:lnTo>
                          <a:pt x="154" y="19"/>
                        </a:lnTo>
                        <a:lnTo>
                          <a:pt x="125" y="19"/>
                        </a:lnTo>
                        <a:lnTo>
                          <a:pt x="96" y="21"/>
                        </a:lnTo>
                        <a:lnTo>
                          <a:pt x="65" y="21"/>
                        </a:lnTo>
                        <a:lnTo>
                          <a:pt x="33" y="21"/>
                        </a:lnTo>
                        <a:lnTo>
                          <a:pt x="0" y="21"/>
                        </a:lnTo>
                        <a:lnTo>
                          <a:pt x="0" y="21"/>
                        </a:lnTo>
                        <a:close/>
                      </a:path>
                    </a:pathLst>
                  </a:custGeom>
                  <a:solidFill>
                    <a:srgbClr val="98989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2" name="Freeform 198">
                    <a:extLst>
                      <a:ext uri="{FF2B5EF4-FFF2-40B4-BE49-F238E27FC236}">
                        <a16:creationId xmlns:a16="http://schemas.microsoft.com/office/drawing/2014/main" id="{584F2BC3-A02E-4B71-9D97-FB9DBDEA10C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54" cy="11"/>
                  </a:xfrm>
                  <a:custGeom>
                    <a:avLst/>
                    <a:gdLst>
                      <a:gd name="T0" fmla="*/ 0 w 308"/>
                      <a:gd name="T1" fmla="*/ 21 h 21"/>
                      <a:gd name="T2" fmla="*/ 33 w 308"/>
                      <a:gd name="T3" fmla="*/ 21 h 21"/>
                      <a:gd name="T4" fmla="*/ 65 w 308"/>
                      <a:gd name="T5" fmla="*/ 21 h 21"/>
                      <a:gd name="T6" fmla="*/ 96 w 308"/>
                      <a:gd name="T7" fmla="*/ 21 h 21"/>
                      <a:gd name="T8" fmla="*/ 125 w 308"/>
                      <a:gd name="T9" fmla="*/ 19 h 21"/>
                      <a:gd name="T10" fmla="*/ 154 w 308"/>
                      <a:gd name="T11" fmla="*/ 19 h 21"/>
                      <a:gd name="T12" fmla="*/ 181 w 308"/>
                      <a:gd name="T13" fmla="*/ 17 h 21"/>
                      <a:gd name="T14" fmla="*/ 206 w 308"/>
                      <a:gd name="T15" fmla="*/ 15 h 21"/>
                      <a:gd name="T16" fmla="*/ 229 w 308"/>
                      <a:gd name="T17" fmla="*/ 15 h 21"/>
                      <a:gd name="T18" fmla="*/ 248 w 308"/>
                      <a:gd name="T19" fmla="*/ 13 h 21"/>
                      <a:gd name="T20" fmla="*/ 265 w 308"/>
                      <a:gd name="T21" fmla="*/ 12 h 21"/>
                      <a:gd name="T22" fmla="*/ 281 w 308"/>
                      <a:gd name="T23" fmla="*/ 10 h 21"/>
                      <a:gd name="T24" fmla="*/ 292 w 308"/>
                      <a:gd name="T25" fmla="*/ 8 h 21"/>
                      <a:gd name="T26" fmla="*/ 300 w 308"/>
                      <a:gd name="T27" fmla="*/ 4 h 21"/>
                      <a:gd name="T28" fmla="*/ 306 w 308"/>
                      <a:gd name="T29" fmla="*/ 2 h 21"/>
                      <a:gd name="T30" fmla="*/ 308 w 308"/>
                      <a:gd name="T31" fmla="*/ 0 h 21"/>
                      <a:gd name="T32" fmla="*/ 302 w 308"/>
                      <a:gd name="T33" fmla="*/ 0 h 21"/>
                      <a:gd name="T34" fmla="*/ 300 w 308"/>
                      <a:gd name="T35" fmla="*/ 2 h 21"/>
                      <a:gd name="T36" fmla="*/ 294 w 308"/>
                      <a:gd name="T37" fmla="*/ 6 h 21"/>
                      <a:gd name="T38" fmla="*/ 285 w 308"/>
                      <a:gd name="T39" fmla="*/ 8 h 21"/>
                      <a:gd name="T40" fmla="*/ 271 w 308"/>
                      <a:gd name="T41" fmla="*/ 10 h 21"/>
                      <a:gd name="T42" fmla="*/ 256 w 308"/>
                      <a:gd name="T43" fmla="*/ 12 h 21"/>
                      <a:gd name="T44" fmla="*/ 236 w 308"/>
                      <a:gd name="T45" fmla="*/ 13 h 21"/>
                      <a:gd name="T46" fmla="*/ 213 w 308"/>
                      <a:gd name="T47" fmla="*/ 15 h 21"/>
                      <a:gd name="T48" fmla="*/ 188 w 308"/>
                      <a:gd name="T49" fmla="*/ 17 h 21"/>
                      <a:gd name="T50" fmla="*/ 161 w 308"/>
                      <a:gd name="T51" fmla="*/ 17 h 21"/>
                      <a:gd name="T52" fmla="*/ 131 w 308"/>
                      <a:gd name="T53" fmla="*/ 19 h 21"/>
                      <a:gd name="T54" fmla="*/ 100 w 308"/>
                      <a:gd name="T55" fmla="*/ 19 h 21"/>
                      <a:gd name="T56" fmla="*/ 67 w 308"/>
                      <a:gd name="T57" fmla="*/ 21 h 21"/>
                      <a:gd name="T58" fmla="*/ 34 w 308"/>
                      <a:gd name="T59" fmla="*/ 21 h 21"/>
                      <a:gd name="T60" fmla="*/ 0 w 308"/>
                      <a:gd name="T61" fmla="*/ 21 h 21"/>
                      <a:gd name="T62" fmla="*/ 0 w 308"/>
                      <a:gd name="T63" fmla="*/ 21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08" h="21">
                        <a:moveTo>
                          <a:pt x="0" y="21"/>
                        </a:moveTo>
                        <a:lnTo>
                          <a:pt x="33" y="21"/>
                        </a:lnTo>
                        <a:lnTo>
                          <a:pt x="65" y="21"/>
                        </a:lnTo>
                        <a:lnTo>
                          <a:pt x="96" y="21"/>
                        </a:lnTo>
                        <a:lnTo>
                          <a:pt x="125" y="19"/>
                        </a:lnTo>
                        <a:lnTo>
                          <a:pt x="154" y="19"/>
                        </a:lnTo>
                        <a:lnTo>
                          <a:pt x="181" y="17"/>
                        </a:lnTo>
                        <a:lnTo>
                          <a:pt x="206" y="15"/>
                        </a:lnTo>
                        <a:lnTo>
                          <a:pt x="229" y="15"/>
                        </a:lnTo>
                        <a:lnTo>
                          <a:pt x="248" y="13"/>
                        </a:lnTo>
                        <a:lnTo>
                          <a:pt x="265" y="12"/>
                        </a:lnTo>
                        <a:lnTo>
                          <a:pt x="281" y="10"/>
                        </a:lnTo>
                        <a:lnTo>
                          <a:pt x="292" y="8"/>
                        </a:lnTo>
                        <a:lnTo>
                          <a:pt x="300" y="4"/>
                        </a:lnTo>
                        <a:lnTo>
                          <a:pt x="306" y="2"/>
                        </a:lnTo>
                        <a:lnTo>
                          <a:pt x="308" y="0"/>
                        </a:lnTo>
                        <a:lnTo>
                          <a:pt x="302" y="0"/>
                        </a:lnTo>
                        <a:lnTo>
                          <a:pt x="300" y="2"/>
                        </a:lnTo>
                        <a:lnTo>
                          <a:pt x="294" y="6"/>
                        </a:lnTo>
                        <a:lnTo>
                          <a:pt x="285" y="8"/>
                        </a:lnTo>
                        <a:lnTo>
                          <a:pt x="271" y="10"/>
                        </a:lnTo>
                        <a:lnTo>
                          <a:pt x="256" y="12"/>
                        </a:lnTo>
                        <a:lnTo>
                          <a:pt x="236" y="13"/>
                        </a:lnTo>
                        <a:lnTo>
                          <a:pt x="213" y="15"/>
                        </a:lnTo>
                        <a:lnTo>
                          <a:pt x="188" y="17"/>
                        </a:lnTo>
                        <a:lnTo>
                          <a:pt x="161" y="17"/>
                        </a:lnTo>
                        <a:lnTo>
                          <a:pt x="131" y="19"/>
                        </a:lnTo>
                        <a:lnTo>
                          <a:pt x="100" y="19"/>
                        </a:lnTo>
                        <a:lnTo>
                          <a:pt x="67" y="21"/>
                        </a:lnTo>
                        <a:lnTo>
                          <a:pt x="34" y="21"/>
                        </a:lnTo>
                        <a:lnTo>
                          <a:pt x="0" y="21"/>
                        </a:lnTo>
                        <a:lnTo>
                          <a:pt x="0" y="21"/>
                        </a:lnTo>
                        <a:close/>
                      </a:path>
                    </a:pathLst>
                  </a:custGeom>
                  <a:solidFill>
                    <a:srgbClr val="96969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3" name="Freeform 199">
                    <a:extLst>
                      <a:ext uri="{FF2B5EF4-FFF2-40B4-BE49-F238E27FC236}">
                        <a16:creationId xmlns:a16="http://schemas.microsoft.com/office/drawing/2014/main" id="{7C99939C-B1C3-43A1-8B68-2FC764E754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51" cy="11"/>
                  </a:xfrm>
                  <a:custGeom>
                    <a:avLst/>
                    <a:gdLst>
                      <a:gd name="T0" fmla="*/ 0 w 302"/>
                      <a:gd name="T1" fmla="*/ 21 h 21"/>
                      <a:gd name="T2" fmla="*/ 34 w 302"/>
                      <a:gd name="T3" fmla="*/ 21 h 21"/>
                      <a:gd name="T4" fmla="*/ 67 w 302"/>
                      <a:gd name="T5" fmla="*/ 21 h 21"/>
                      <a:gd name="T6" fmla="*/ 100 w 302"/>
                      <a:gd name="T7" fmla="*/ 19 h 21"/>
                      <a:gd name="T8" fmla="*/ 131 w 302"/>
                      <a:gd name="T9" fmla="*/ 19 h 21"/>
                      <a:gd name="T10" fmla="*/ 161 w 302"/>
                      <a:gd name="T11" fmla="*/ 17 h 21"/>
                      <a:gd name="T12" fmla="*/ 188 w 302"/>
                      <a:gd name="T13" fmla="*/ 17 h 21"/>
                      <a:gd name="T14" fmla="*/ 213 w 302"/>
                      <a:gd name="T15" fmla="*/ 15 h 21"/>
                      <a:gd name="T16" fmla="*/ 236 w 302"/>
                      <a:gd name="T17" fmla="*/ 13 h 21"/>
                      <a:gd name="T18" fmla="*/ 256 w 302"/>
                      <a:gd name="T19" fmla="*/ 12 h 21"/>
                      <a:gd name="T20" fmla="*/ 271 w 302"/>
                      <a:gd name="T21" fmla="*/ 10 h 21"/>
                      <a:gd name="T22" fmla="*/ 285 w 302"/>
                      <a:gd name="T23" fmla="*/ 8 h 21"/>
                      <a:gd name="T24" fmla="*/ 294 w 302"/>
                      <a:gd name="T25" fmla="*/ 6 h 21"/>
                      <a:gd name="T26" fmla="*/ 300 w 302"/>
                      <a:gd name="T27" fmla="*/ 2 h 21"/>
                      <a:gd name="T28" fmla="*/ 302 w 302"/>
                      <a:gd name="T29" fmla="*/ 0 h 21"/>
                      <a:gd name="T30" fmla="*/ 296 w 302"/>
                      <a:gd name="T31" fmla="*/ 0 h 21"/>
                      <a:gd name="T32" fmla="*/ 294 w 302"/>
                      <a:gd name="T33" fmla="*/ 2 h 21"/>
                      <a:gd name="T34" fmla="*/ 288 w 302"/>
                      <a:gd name="T35" fmla="*/ 6 h 21"/>
                      <a:gd name="T36" fmla="*/ 279 w 302"/>
                      <a:gd name="T37" fmla="*/ 8 h 21"/>
                      <a:gd name="T38" fmla="*/ 267 w 302"/>
                      <a:gd name="T39" fmla="*/ 10 h 21"/>
                      <a:gd name="T40" fmla="*/ 250 w 302"/>
                      <a:gd name="T41" fmla="*/ 12 h 21"/>
                      <a:gd name="T42" fmla="*/ 231 w 302"/>
                      <a:gd name="T43" fmla="*/ 13 h 21"/>
                      <a:gd name="T44" fmla="*/ 210 w 302"/>
                      <a:gd name="T45" fmla="*/ 15 h 21"/>
                      <a:gd name="T46" fmla="*/ 184 w 302"/>
                      <a:gd name="T47" fmla="*/ 15 h 21"/>
                      <a:gd name="T48" fmla="*/ 158 w 302"/>
                      <a:gd name="T49" fmla="*/ 17 h 21"/>
                      <a:gd name="T50" fmla="*/ 129 w 302"/>
                      <a:gd name="T51" fmla="*/ 19 h 21"/>
                      <a:gd name="T52" fmla="*/ 98 w 302"/>
                      <a:gd name="T53" fmla="*/ 19 h 21"/>
                      <a:gd name="T54" fmla="*/ 67 w 302"/>
                      <a:gd name="T55" fmla="*/ 19 h 21"/>
                      <a:gd name="T56" fmla="*/ 34 w 302"/>
                      <a:gd name="T57" fmla="*/ 21 h 21"/>
                      <a:gd name="T58" fmla="*/ 0 w 302"/>
                      <a:gd name="T59" fmla="*/ 21 h 21"/>
                      <a:gd name="T60" fmla="*/ 0 w 302"/>
                      <a:gd name="T61" fmla="*/ 21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302" h="21">
                        <a:moveTo>
                          <a:pt x="0" y="21"/>
                        </a:moveTo>
                        <a:lnTo>
                          <a:pt x="34" y="21"/>
                        </a:lnTo>
                        <a:lnTo>
                          <a:pt x="67" y="21"/>
                        </a:lnTo>
                        <a:lnTo>
                          <a:pt x="100" y="19"/>
                        </a:lnTo>
                        <a:lnTo>
                          <a:pt x="131" y="19"/>
                        </a:lnTo>
                        <a:lnTo>
                          <a:pt x="161" y="17"/>
                        </a:lnTo>
                        <a:lnTo>
                          <a:pt x="188" y="17"/>
                        </a:lnTo>
                        <a:lnTo>
                          <a:pt x="213" y="15"/>
                        </a:lnTo>
                        <a:lnTo>
                          <a:pt x="236" y="13"/>
                        </a:lnTo>
                        <a:lnTo>
                          <a:pt x="256" y="12"/>
                        </a:lnTo>
                        <a:lnTo>
                          <a:pt x="271" y="10"/>
                        </a:lnTo>
                        <a:lnTo>
                          <a:pt x="285" y="8"/>
                        </a:lnTo>
                        <a:lnTo>
                          <a:pt x="294" y="6"/>
                        </a:lnTo>
                        <a:lnTo>
                          <a:pt x="300" y="2"/>
                        </a:lnTo>
                        <a:lnTo>
                          <a:pt x="302" y="0"/>
                        </a:lnTo>
                        <a:lnTo>
                          <a:pt x="296" y="0"/>
                        </a:lnTo>
                        <a:lnTo>
                          <a:pt x="294" y="2"/>
                        </a:lnTo>
                        <a:lnTo>
                          <a:pt x="288" y="6"/>
                        </a:lnTo>
                        <a:lnTo>
                          <a:pt x="279" y="8"/>
                        </a:lnTo>
                        <a:lnTo>
                          <a:pt x="267" y="10"/>
                        </a:lnTo>
                        <a:lnTo>
                          <a:pt x="250" y="12"/>
                        </a:lnTo>
                        <a:lnTo>
                          <a:pt x="231" y="13"/>
                        </a:lnTo>
                        <a:lnTo>
                          <a:pt x="210" y="15"/>
                        </a:lnTo>
                        <a:lnTo>
                          <a:pt x="184" y="15"/>
                        </a:lnTo>
                        <a:lnTo>
                          <a:pt x="158" y="17"/>
                        </a:lnTo>
                        <a:lnTo>
                          <a:pt x="129" y="19"/>
                        </a:lnTo>
                        <a:lnTo>
                          <a:pt x="98" y="19"/>
                        </a:lnTo>
                        <a:lnTo>
                          <a:pt x="67" y="19"/>
                        </a:lnTo>
                        <a:lnTo>
                          <a:pt x="34" y="21"/>
                        </a:lnTo>
                        <a:lnTo>
                          <a:pt x="0" y="21"/>
                        </a:lnTo>
                        <a:lnTo>
                          <a:pt x="0" y="21"/>
                        </a:lnTo>
                        <a:close/>
                      </a:path>
                    </a:pathLst>
                  </a:custGeom>
                  <a:solidFill>
                    <a:srgbClr val="94949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4" name="Freeform 200">
                    <a:extLst>
                      <a:ext uri="{FF2B5EF4-FFF2-40B4-BE49-F238E27FC236}">
                        <a16:creationId xmlns:a16="http://schemas.microsoft.com/office/drawing/2014/main" id="{279D3698-FDFA-40B4-BCBA-4EC1EFA2776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48" cy="11"/>
                  </a:xfrm>
                  <a:custGeom>
                    <a:avLst/>
                    <a:gdLst>
                      <a:gd name="T0" fmla="*/ 0 w 296"/>
                      <a:gd name="T1" fmla="*/ 21 h 21"/>
                      <a:gd name="T2" fmla="*/ 34 w 296"/>
                      <a:gd name="T3" fmla="*/ 21 h 21"/>
                      <a:gd name="T4" fmla="*/ 67 w 296"/>
                      <a:gd name="T5" fmla="*/ 19 h 21"/>
                      <a:gd name="T6" fmla="*/ 98 w 296"/>
                      <a:gd name="T7" fmla="*/ 19 h 21"/>
                      <a:gd name="T8" fmla="*/ 129 w 296"/>
                      <a:gd name="T9" fmla="*/ 19 h 21"/>
                      <a:gd name="T10" fmla="*/ 158 w 296"/>
                      <a:gd name="T11" fmla="*/ 17 h 21"/>
                      <a:gd name="T12" fmla="*/ 184 w 296"/>
                      <a:gd name="T13" fmla="*/ 15 h 21"/>
                      <a:gd name="T14" fmla="*/ 210 w 296"/>
                      <a:gd name="T15" fmla="*/ 15 h 21"/>
                      <a:gd name="T16" fmla="*/ 231 w 296"/>
                      <a:gd name="T17" fmla="*/ 13 h 21"/>
                      <a:gd name="T18" fmla="*/ 250 w 296"/>
                      <a:gd name="T19" fmla="*/ 12 h 21"/>
                      <a:gd name="T20" fmla="*/ 267 w 296"/>
                      <a:gd name="T21" fmla="*/ 10 h 21"/>
                      <a:gd name="T22" fmla="*/ 279 w 296"/>
                      <a:gd name="T23" fmla="*/ 8 h 21"/>
                      <a:gd name="T24" fmla="*/ 288 w 296"/>
                      <a:gd name="T25" fmla="*/ 6 h 21"/>
                      <a:gd name="T26" fmla="*/ 294 w 296"/>
                      <a:gd name="T27" fmla="*/ 2 h 21"/>
                      <a:gd name="T28" fmla="*/ 296 w 296"/>
                      <a:gd name="T29" fmla="*/ 0 h 21"/>
                      <a:gd name="T30" fmla="*/ 290 w 296"/>
                      <a:gd name="T31" fmla="*/ 0 h 21"/>
                      <a:gd name="T32" fmla="*/ 288 w 296"/>
                      <a:gd name="T33" fmla="*/ 2 h 21"/>
                      <a:gd name="T34" fmla="*/ 283 w 296"/>
                      <a:gd name="T35" fmla="*/ 4 h 21"/>
                      <a:gd name="T36" fmla="*/ 273 w 296"/>
                      <a:gd name="T37" fmla="*/ 8 h 21"/>
                      <a:gd name="T38" fmla="*/ 261 w 296"/>
                      <a:gd name="T39" fmla="*/ 10 h 21"/>
                      <a:gd name="T40" fmla="*/ 246 w 296"/>
                      <a:gd name="T41" fmla="*/ 12 h 21"/>
                      <a:gd name="T42" fmla="*/ 227 w 296"/>
                      <a:gd name="T43" fmla="*/ 13 h 21"/>
                      <a:gd name="T44" fmla="*/ 206 w 296"/>
                      <a:gd name="T45" fmla="*/ 13 h 21"/>
                      <a:gd name="T46" fmla="*/ 181 w 296"/>
                      <a:gd name="T47" fmla="*/ 15 h 21"/>
                      <a:gd name="T48" fmla="*/ 154 w 296"/>
                      <a:gd name="T49" fmla="*/ 17 h 21"/>
                      <a:gd name="T50" fmla="*/ 127 w 296"/>
                      <a:gd name="T51" fmla="*/ 17 h 21"/>
                      <a:gd name="T52" fmla="*/ 96 w 296"/>
                      <a:gd name="T53" fmla="*/ 19 h 21"/>
                      <a:gd name="T54" fmla="*/ 65 w 296"/>
                      <a:gd name="T55" fmla="*/ 19 h 21"/>
                      <a:gd name="T56" fmla="*/ 33 w 296"/>
                      <a:gd name="T57" fmla="*/ 19 h 21"/>
                      <a:gd name="T58" fmla="*/ 0 w 296"/>
                      <a:gd name="T59" fmla="*/ 19 h 21"/>
                      <a:gd name="T60" fmla="*/ 0 w 296"/>
                      <a:gd name="T61" fmla="*/ 21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296" h="21">
                        <a:moveTo>
                          <a:pt x="0" y="21"/>
                        </a:moveTo>
                        <a:lnTo>
                          <a:pt x="34" y="21"/>
                        </a:lnTo>
                        <a:lnTo>
                          <a:pt x="67" y="19"/>
                        </a:lnTo>
                        <a:lnTo>
                          <a:pt x="98" y="19"/>
                        </a:lnTo>
                        <a:lnTo>
                          <a:pt x="129" y="19"/>
                        </a:lnTo>
                        <a:lnTo>
                          <a:pt x="158" y="17"/>
                        </a:lnTo>
                        <a:lnTo>
                          <a:pt x="184" y="15"/>
                        </a:lnTo>
                        <a:lnTo>
                          <a:pt x="210" y="15"/>
                        </a:lnTo>
                        <a:lnTo>
                          <a:pt x="231" y="13"/>
                        </a:lnTo>
                        <a:lnTo>
                          <a:pt x="250" y="12"/>
                        </a:lnTo>
                        <a:lnTo>
                          <a:pt x="267" y="10"/>
                        </a:lnTo>
                        <a:lnTo>
                          <a:pt x="279" y="8"/>
                        </a:lnTo>
                        <a:lnTo>
                          <a:pt x="288" y="6"/>
                        </a:lnTo>
                        <a:lnTo>
                          <a:pt x="294" y="2"/>
                        </a:lnTo>
                        <a:lnTo>
                          <a:pt x="296" y="0"/>
                        </a:lnTo>
                        <a:lnTo>
                          <a:pt x="290" y="0"/>
                        </a:lnTo>
                        <a:lnTo>
                          <a:pt x="288" y="2"/>
                        </a:lnTo>
                        <a:lnTo>
                          <a:pt x="283" y="4"/>
                        </a:lnTo>
                        <a:lnTo>
                          <a:pt x="273" y="8"/>
                        </a:lnTo>
                        <a:lnTo>
                          <a:pt x="261" y="10"/>
                        </a:lnTo>
                        <a:lnTo>
                          <a:pt x="246" y="12"/>
                        </a:lnTo>
                        <a:lnTo>
                          <a:pt x="227" y="13"/>
                        </a:lnTo>
                        <a:lnTo>
                          <a:pt x="206" y="13"/>
                        </a:lnTo>
                        <a:lnTo>
                          <a:pt x="181" y="15"/>
                        </a:lnTo>
                        <a:lnTo>
                          <a:pt x="154" y="17"/>
                        </a:lnTo>
                        <a:lnTo>
                          <a:pt x="127" y="17"/>
                        </a:lnTo>
                        <a:lnTo>
                          <a:pt x="96" y="19"/>
                        </a:lnTo>
                        <a:lnTo>
                          <a:pt x="65" y="19"/>
                        </a:lnTo>
                        <a:lnTo>
                          <a:pt x="33" y="19"/>
                        </a:lnTo>
                        <a:lnTo>
                          <a:pt x="0" y="19"/>
                        </a:lnTo>
                        <a:lnTo>
                          <a:pt x="0" y="21"/>
                        </a:lnTo>
                        <a:close/>
                      </a:path>
                    </a:pathLst>
                  </a:custGeom>
                  <a:solidFill>
                    <a:srgbClr val="92929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5" name="Freeform 201">
                    <a:extLst>
                      <a:ext uri="{FF2B5EF4-FFF2-40B4-BE49-F238E27FC236}">
                        <a16:creationId xmlns:a16="http://schemas.microsoft.com/office/drawing/2014/main" id="{EA274DD7-0913-4CD3-9AB9-1E3115705E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45" cy="10"/>
                  </a:xfrm>
                  <a:custGeom>
                    <a:avLst/>
                    <a:gdLst>
                      <a:gd name="T0" fmla="*/ 0 w 290"/>
                      <a:gd name="T1" fmla="*/ 19 h 19"/>
                      <a:gd name="T2" fmla="*/ 33 w 290"/>
                      <a:gd name="T3" fmla="*/ 19 h 19"/>
                      <a:gd name="T4" fmla="*/ 65 w 290"/>
                      <a:gd name="T5" fmla="*/ 19 h 19"/>
                      <a:gd name="T6" fmla="*/ 96 w 290"/>
                      <a:gd name="T7" fmla="*/ 19 h 19"/>
                      <a:gd name="T8" fmla="*/ 127 w 290"/>
                      <a:gd name="T9" fmla="*/ 17 h 19"/>
                      <a:gd name="T10" fmla="*/ 154 w 290"/>
                      <a:gd name="T11" fmla="*/ 17 h 19"/>
                      <a:gd name="T12" fmla="*/ 181 w 290"/>
                      <a:gd name="T13" fmla="*/ 15 h 19"/>
                      <a:gd name="T14" fmla="*/ 206 w 290"/>
                      <a:gd name="T15" fmla="*/ 13 h 19"/>
                      <a:gd name="T16" fmla="*/ 227 w 290"/>
                      <a:gd name="T17" fmla="*/ 13 h 19"/>
                      <a:gd name="T18" fmla="*/ 246 w 290"/>
                      <a:gd name="T19" fmla="*/ 12 h 19"/>
                      <a:gd name="T20" fmla="*/ 261 w 290"/>
                      <a:gd name="T21" fmla="*/ 10 h 19"/>
                      <a:gd name="T22" fmla="*/ 273 w 290"/>
                      <a:gd name="T23" fmla="*/ 8 h 19"/>
                      <a:gd name="T24" fmla="*/ 283 w 290"/>
                      <a:gd name="T25" fmla="*/ 4 h 19"/>
                      <a:gd name="T26" fmla="*/ 288 w 290"/>
                      <a:gd name="T27" fmla="*/ 2 h 19"/>
                      <a:gd name="T28" fmla="*/ 290 w 290"/>
                      <a:gd name="T29" fmla="*/ 0 h 19"/>
                      <a:gd name="T30" fmla="*/ 285 w 290"/>
                      <a:gd name="T31" fmla="*/ 0 h 19"/>
                      <a:gd name="T32" fmla="*/ 283 w 290"/>
                      <a:gd name="T33" fmla="*/ 2 h 19"/>
                      <a:gd name="T34" fmla="*/ 277 w 290"/>
                      <a:gd name="T35" fmla="*/ 4 h 19"/>
                      <a:gd name="T36" fmla="*/ 267 w 290"/>
                      <a:gd name="T37" fmla="*/ 8 h 19"/>
                      <a:gd name="T38" fmla="*/ 256 w 290"/>
                      <a:gd name="T39" fmla="*/ 10 h 19"/>
                      <a:gd name="T40" fmla="*/ 240 w 290"/>
                      <a:gd name="T41" fmla="*/ 12 h 19"/>
                      <a:gd name="T42" fmla="*/ 223 w 290"/>
                      <a:gd name="T43" fmla="*/ 12 h 19"/>
                      <a:gd name="T44" fmla="*/ 202 w 290"/>
                      <a:gd name="T45" fmla="*/ 13 h 19"/>
                      <a:gd name="T46" fmla="*/ 177 w 290"/>
                      <a:gd name="T47" fmla="*/ 15 h 19"/>
                      <a:gd name="T48" fmla="*/ 152 w 290"/>
                      <a:gd name="T49" fmla="*/ 17 h 19"/>
                      <a:gd name="T50" fmla="*/ 123 w 290"/>
                      <a:gd name="T51" fmla="*/ 17 h 19"/>
                      <a:gd name="T52" fmla="*/ 94 w 290"/>
                      <a:gd name="T53" fmla="*/ 19 h 19"/>
                      <a:gd name="T54" fmla="*/ 63 w 290"/>
                      <a:gd name="T55" fmla="*/ 19 h 19"/>
                      <a:gd name="T56" fmla="*/ 33 w 290"/>
                      <a:gd name="T57" fmla="*/ 19 h 19"/>
                      <a:gd name="T58" fmla="*/ 0 w 290"/>
                      <a:gd name="T59" fmla="*/ 19 h 19"/>
                      <a:gd name="T60" fmla="*/ 0 w 290"/>
                      <a:gd name="T61" fmla="*/ 19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290" h="19">
                        <a:moveTo>
                          <a:pt x="0" y="19"/>
                        </a:moveTo>
                        <a:lnTo>
                          <a:pt x="33" y="19"/>
                        </a:lnTo>
                        <a:lnTo>
                          <a:pt x="65" y="19"/>
                        </a:lnTo>
                        <a:lnTo>
                          <a:pt x="96" y="19"/>
                        </a:lnTo>
                        <a:lnTo>
                          <a:pt x="127" y="17"/>
                        </a:lnTo>
                        <a:lnTo>
                          <a:pt x="154" y="17"/>
                        </a:lnTo>
                        <a:lnTo>
                          <a:pt x="181" y="15"/>
                        </a:lnTo>
                        <a:lnTo>
                          <a:pt x="206" y="13"/>
                        </a:lnTo>
                        <a:lnTo>
                          <a:pt x="227" y="13"/>
                        </a:lnTo>
                        <a:lnTo>
                          <a:pt x="246" y="12"/>
                        </a:lnTo>
                        <a:lnTo>
                          <a:pt x="261" y="10"/>
                        </a:lnTo>
                        <a:lnTo>
                          <a:pt x="273" y="8"/>
                        </a:lnTo>
                        <a:lnTo>
                          <a:pt x="283" y="4"/>
                        </a:lnTo>
                        <a:lnTo>
                          <a:pt x="288" y="2"/>
                        </a:lnTo>
                        <a:lnTo>
                          <a:pt x="290" y="0"/>
                        </a:lnTo>
                        <a:lnTo>
                          <a:pt x="285" y="0"/>
                        </a:lnTo>
                        <a:lnTo>
                          <a:pt x="283" y="2"/>
                        </a:lnTo>
                        <a:lnTo>
                          <a:pt x="277" y="4"/>
                        </a:lnTo>
                        <a:lnTo>
                          <a:pt x="267" y="8"/>
                        </a:lnTo>
                        <a:lnTo>
                          <a:pt x="256" y="10"/>
                        </a:lnTo>
                        <a:lnTo>
                          <a:pt x="240" y="12"/>
                        </a:lnTo>
                        <a:lnTo>
                          <a:pt x="223" y="12"/>
                        </a:lnTo>
                        <a:lnTo>
                          <a:pt x="202" y="13"/>
                        </a:lnTo>
                        <a:lnTo>
                          <a:pt x="177" y="15"/>
                        </a:lnTo>
                        <a:lnTo>
                          <a:pt x="152" y="17"/>
                        </a:lnTo>
                        <a:lnTo>
                          <a:pt x="123" y="17"/>
                        </a:lnTo>
                        <a:lnTo>
                          <a:pt x="94" y="19"/>
                        </a:lnTo>
                        <a:lnTo>
                          <a:pt x="63" y="19"/>
                        </a:lnTo>
                        <a:lnTo>
                          <a:pt x="33" y="19"/>
                        </a:lnTo>
                        <a:lnTo>
                          <a:pt x="0" y="19"/>
                        </a:lnTo>
                        <a:lnTo>
                          <a:pt x="0" y="19"/>
                        </a:lnTo>
                        <a:close/>
                      </a:path>
                    </a:pathLst>
                  </a:custGeom>
                  <a:solidFill>
                    <a:srgbClr val="90909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6" name="Freeform 202">
                    <a:extLst>
                      <a:ext uri="{FF2B5EF4-FFF2-40B4-BE49-F238E27FC236}">
                        <a16:creationId xmlns:a16="http://schemas.microsoft.com/office/drawing/2014/main" id="{4D3EA2CF-6A95-4BDC-A2EE-87600A8612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42" cy="10"/>
                  </a:xfrm>
                  <a:custGeom>
                    <a:avLst/>
                    <a:gdLst>
                      <a:gd name="T0" fmla="*/ 0 w 285"/>
                      <a:gd name="T1" fmla="*/ 19 h 19"/>
                      <a:gd name="T2" fmla="*/ 33 w 285"/>
                      <a:gd name="T3" fmla="*/ 19 h 19"/>
                      <a:gd name="T4" fmla="*/ 63 w 285"/>
                      <a:gd name="T5" fmla="*/ 19 h 19"/>
                      <a:gd name="T6" fmla="*/ 94 w 285"/>
                      <a:gd name="T7" fmla="*/ 19 h 19"/>
                      <a:gd name="T8" fmla="*/ 123 w 285"/>
                      <a:gd name="T9" fmla="*/ 17 h 19"/>
                      <a:gd name="T10" fmla="*/ 152 w 285"/>
                      <a:gd name="T11" fmla="*/ 17 h 19"/>
                      <a:gd name="T12" fmla="*/ 177 w 285"/>
                      <a:gd name="T13" fmla="*/ 15 h 19"/>
                      <a:gd name="T14" fmla="*/ 202 w 285"/>
                      <a:gd name="T15" fmla="*/ 13 h 19"/>
                      <a:gd name="T16" fmla="*/ 223 w 285"/>
                      <a:gd name="T17" fmla="*/ 12 h 19"/>
                      <a:gd name="T18" fmla="*/ 240 w 285"/>
                      <a:gd name="T19" fmla="*/ 12 h 19"/>
                      <a:gd name="T20" fmla="*/ 256 w 285"/>
                      <a:gd name="T21" fmla="*/ 10 h 19"/>
                      <a:gd name="T22" fmla="*/ 267 w 285"/>
                      <a:gd name="T23" fmla="*/ 8 h 19"/>
                      <a:gd name="T24" fmla="*/ 277 w 285"/>
                      <a:gd name="T25" fmla="*/ 4 h 19"/>
                      <a:gd name="T26" fmla="*/ 283 w 285"/>
                      <a:gd name="T27" fmla="*/ 2 h 19"/>
                      <a:gd name="T28" fmla="*/ 285 w 285"/>
                      <a:gd name="T29" fmla="*/ 0 h 19"/>
                      <a:gd name="T30" fmla="*/ 279 w 285"/>
                      <a:gd name="T31" fmla="*/ 0 h 19"/>
                      <a:gd name="T32" fmla="*/ 277 w 285"/>
                      <a:gd name="T33" fmla="*/ 2 h 19"/>
                      <a:gd name="T34" fmla="*/ 271 w 285"/>
                      <a:gd name="T35" fmla="*/ 4 h 19"/>
                      <a:gd name="T36" fmla="*/ 263 w 285"/>
                      <a:gd name="T37" fmla="*/ 6 h 19"/>
                      <a:gd name="T38" fmla="*/ 250 w 285"/>
                      <a:gd name="T39" fmla="*/ 8 h 19"/>
                      <a:gd name="T40" fmla="*/ 236 w 285"/>
                      <a:gd name="T41" fmla="*/ 10 h 19"/>
                      <a:gd name="T42" fmla="*/ 217 w 285"/>
                      <a:gd name="T43" fmla="*/ 12 h 19"/>
                      <a:gd name="T44" fmla="*/ 196 w 285"/>
                      <a:gd name="T45" fmla="*/ 13 h 19"/>
                      <a:gd name="T46" fmla="*/ 173 w 285"/>
                      <a:gd name="T47" fmla="*/ 15 h 19"/>
                      <a:gd name="T48" fmla="*/ 148 w 285"/>
                      <a:gd name="T49" fmla="*/ 17 h 19"/>
                      <a:gd name="T50" fmla="*/ 121 w 285"/>
                      <a:gd name="T51" fmla="*/ 17 h 19"/>
                      <a:gd name="T52" fmla="*/ 92 w 285"/>
                      <a:gd name="T53" fmla="*/ 19 h 19"/>
                      <a:gd name="T54" fmla="*/ 63 w 285"/>
                      <a:gd name="T55" fmla="*/ 19 h 19"/>
                      <a:gd name="T56" fmla="*/ 33 w 285"/>
                      <a:gd name="T57" fmla="*/ 19 h 19"/>
                      <a:gd name="T58" fmla="*/ 0 w 285"/>
                      <a:gd name="T59" fmla="*/ 19 h 19"/>
                      <a:gd name="T60" fmla="*/ 0 w 285"/>
                      <a:gd name="T61" fmla="*/ 19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285" h="19">
                        <a:moveTo>
                          <a:pt x="0" y="19"/>
                        </a:moveTo>
                        <a:lnTo>
                          <a:pt x="33" y="19"/>
                        </a:lnTo>
                        <a:lnTo>
                          <a:pt x="63" y="19"/>
                        </a:lnTo>
                        <a:lnTo>
                          <a:pt x="94" y="19"/>
                        </a:lnTo>
                        <a:lnTo>
                          <a:pt x="123" y="17"/>
                        </a:lnTo>
                        <a:lnTo>
                          <a:pt x="152" y="17"/>
                        </a:lnTo>
                        <a:lnTo>
                          <a:pt x="177" y="15"/>
                        </a:lnTo>
                        <a:lnTo>
                          <a:pt x="202" y="13"/>
                        </a:lnTo>
                        <a:lnTo>
                          <a:pt x="223" y="12"/>
                        </a:lnTo>
                        <a:lnTo>
                          <a:pt x="240" y="12"/>
                        </a:lnTo>
                        <a:lnTo>
                          <a:pt x="256" y="10"/>
                        </a:lnTo>
                        <a:lnTo>
                          <a:pt x="267" y="8"/>
                        </a:lnTo>
                        <a:lnTo>
                          <a:pt x="277" y="4"/>
                        </a:lnTo>
                        <a:lnTo>
                          <a:pt x="283" y="2"/>
                        </a:lnTo>
                        <a:lnTo>
                          <a:pt x="285" y="0"/>
                        </a:lnTo>
                        <a:lnTo>
                          <a:pt x="279" y="0"/>
                        </a:lnTo>
                        <a:lnTo>
                          <a:pt x="277" y="2"/>
                        </a:lnTo>
                        <a:lnTo>
                          <a:pt x="271" y="4"/>
                        </a:lnTo>
                        <a:lnTo>
                          <a:pt x="263" y="6"/>
                        </a:lnTo>
                        <a:lnTo>
                          <a:pt x="250" y="8"/>
                        </a:lnTo>
                        <a:lnTo>
                          <a:pt x="236" y="10"/>
                        </a:lnTo>
                        <a:lnTo>
                          <a:pt x="217" y="12"/>
                        </a:lnTo>
                        <a:lnTo>
                          <a:pt x="196" y="13"/>
                        </a:lnTo>
                        <a:lnTo>
                          <a:pt x="173" y="15"/>
                        </a:lnTo>
                        <a:lnTo>
                          <a:pt x="148" y="17"/>
                        </a:lnTo>
                        <a:lnTo>
                          <a:pt x="121" y="17"/>
                        </a:lnTo>
                        <a:lnTo>
                          <a:pt x="92" y="19"/>
                        </a:lnTo>
                        <a:lnTo>
                          <a:pt x="63" y="19"/>
                        </a:lnTo>
                        <a:lnTo>
                          <a:pt x="33" y="19"/>
                        </a:lnTo>
                        <a:lnTo>
                          <a:pt x="0" y="19"/>
                        </a:lnTo>
                        <a:lnTo>
                          <a:pt x="0" y="19"/>
                        </a:lnTo>
                        <a:close/>
                      </a:path>
                    </a:pathLst>
                  </a:custGeom>
                  <a:solidFill>
                    <a:srgbClr val="8E8E8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7" name="Freeform 203">
                    <a:extLst>
                      <a:ext uri="{FF2B5EF4-FFF2-40B4-BE49-F238E27FC236}">
                        <a16:creationId xmlns:a16="http://schemas.microsoft.com/office/drawing/2014/main" id="{C489FF5D-8759-4E58-8D2B-740D0C5F143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39" cy="10"/>
                  </a:xfrm>
                  <a:custGeom>
                    <a:avLst/>
                    <a:gdLst>
                      <a:gd name="T0" fmla="*/ 0 w 279"/>
                      <a:gd name="T1" fmla="*/ 19 h 19"/>
                      <a:gd name="T2" fmla="*/ 33 w 279"/>
                      <a:gd name="T3" fmla="*/ 19 h 19"/>
                      <a:gd name="T4" fmla="*/ 63 w 279"/>
                      <a:gd name="T5" fmla="*/ 19 h 19"/>
                      <a:gd name="T6" fmla="*/ 92 w 279"/>
                      <a:gd name="T7" fmla="*/ 19 h 19"/>
                      <a:gd name="T8" fmla="*/ 121 w 279"/>
                      <a:gd name="T9" fmla="*/ 17 h 19"/>
                      <a:gd name="T10" fmla="*/ 148 w 279"/>
                      <a:gd name="T11" fmla="*/ 17 h 19"/>
                      <a:gd name="T12" fmla="*/ 173 w 279"/>
                      <a:gd name="T13" fmla="*/ 15 h 19"/>
                      <a:gd name="T14" fmla="*/ 196 w 279"/>
                      <a:gd name="T15" fmla="*/ 13 h 19"/>
                      <a:gd name="T16" fmla="*/ 217 w 279"/>
                      <a:gd name="T17" fmla="*/ 12 h 19"/>
                      <a:gd name="T18" fmla="*/ 236 w 279"/>
                      <a:gd name="T19" fmla="*/ 10 h 19"/>
                      <a:gd name="T20" fmla="*/ 250 w 279"/>
                      <a:gd name="T21" fmla="*/ 8 h 19"/>
                      <a:gd name="T22" fmla="*/ 263 w 279"/>
                      <a:gd name="T23" fmla="*/ 6 h 19"/>
                      <a:gd name="T24" fmla="*/ 271 w 279"/>
                      <a:gd name="T25" fmla="*/ 4 h 19"/>
                      <a:gd name="T26" fmla="*/ 277 w 279"/>
                      <a:gd name="T27" fmla="*/ 2 h 19"/>
                      <a:gd name="T28" fmla="*/ 279 w 279"/>
                      <a:gd name="T29" fmla="*/ 0 h 19"/>
                      <a:gd name="T30" fmla="*/ 273 w 279"/>
                      <a:gd name="T31" fmla="*/ 0 h 19"/>
                      <a:gd name="T32" fmla="*/ 271 w 279"/>
                      <a:gd name="T33" fmla="*/ 2 h 19"/>
                      <a:gd name="T34" fmla="*/ 265 w 279"/>
                      <a:gd name="T35" fmla="*/ 4 h 19"/>
                      <a:gd name="T36" fmla="*/ 258 w 279"/>
                      <a:gd name="T37" fmla="*/ 6 h 19"/>
                      <a:gd name="T38" fmla="*/ 246 w 279"/>
                      <a:gd name="T39" fmla="*/ 8 h 19"/>
                      <a:gd name="T40" fmla="*/ 231 w 279"/>
                      <a:gd name="T41" fmla="*/ 10 h 19"/>
                      <a:gd name="T42" fmla="*/ 213 w 279"/>
                      <a:gd name="T43" fmla="*/ 12 h 19"/>
                      <a:gd name="T44" fmla="*/ 192 w 279"/>
                      <a:gd name="T45" fmla="*/ 13 h 19"/>
                      <a:gd name="T46" fmla="*/ 171 w 279"/>
                      <a:gd name="T47" fmla="*/ 15 h 19"/>
                      <a:gd name="T48" fmla="*/ 146 w 279"/>
                      <a:gd name="T49" fmla="*/ 15 h 19"/>
                      <a:gd name="T50" fmla="*/ 119 w 279"/>
                      <a:gd name="T51" fmla="*/ 17 h 19"/>
                      <a:gd name="T52" fmla="*/ 90 w 279"/>
                      <a:gd name="T53" fmla="*/ 17 h 19"/>
                      <a:gd name="T54" fmla="*/ 61 w 279"/>
                      <a:gd name="T55" fmla="*/ 19 h 19"/>
                      <a:gd name="T56" fmla="*/ 31 w 279"/>
                      <a:gd name="T57" fmla="*/ 19 h 19"/>
                      <a:gd name="T58" fmla="*/ 0 w 279"/>
                      <a:gd name="T59" fmla="*/ 19 h 19"/>
                      <a:gd name="T60" fmla="*/ 0 w 279"/>
                      <a:gd name="T61" fmla="*/ 19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279" h="19">
                        <a:moveTo>
                          <a:pt x="0" y="19"/>
                        </a:moveTo>
                        <a:lnTo>
                          <a:pt x="33" y="19"/>
                        </a:lnTo>
                        <a:lnTo>
                          <a:pt x="63" y="19"/>
                        </a:lnTo>
                        <a:lnTo>
                          <a:pt x="92" y="19"/>
                        </a:lnTo>
                        <a:lnTo>
                          <a:pt x="121" y="17"/>
                        </a:lnTo>
                        <a:lnTo>
                          <a:pt x="148" y="17"/>
                        </a:lnTo>
                        <a:lnTo>
                          <a:pt x="173" y="15"/>
                        </a:lnTo>
                        <a:lnTo>
                          <a:pt x="196" y="13"/>
                        </a:lnTo>
                        <a:lnTo>
                          <a:pt x="217" y="12"/>
                        </a:lnTo>
                        <a:lnTo>
                          <a:pt x="236" y="10"/>
                        </a:lnTo>
                        <a:lnTo>
                          <a:pt x="250" y="8"/>
                        </a:lnTo>
                        <a:lnTo>
                          <a:pt x="263" y="6"/>
                        </a:lnTo>
                        <a:lnTo>
                          <a:pt x="271" y="4"/>
                        </a:lnTo>
                        <a:lnTo>
                          <a:pt x="277" y="2"/>
                        </a:lnTo>
                        <a:lnTo>
                          <a:pt x="279" y="0"/>
                        </a:lnTo>
                        <a:lnTo>
                          <a:pt x="273" y="0"/>
                        </a:lnTo>
                        <a:lnTo>
                          <a:pt x="271" y="2"/>
                        </a:lnTo>
                        <a:lnTo>
                          <a:pt x="265" y="4"/>
                        </a:lnTo>
                        <a:lnTo>
                          <a:pt x="258" y="6"/>
                        </a:lnTo>
                        <a:lnTo>
                          <a:pt x="246" y="8"/>
                        </a:lnTo>
                        <a:lnTo>
                          <a:pt x="231" y="10"/>
                        </a:lnTo>
                        <a:lnTo>
                          <a:pt x="213" y="12"/>
                        </a:lnTo>
                        <a:lnTo>
                          <a:pt x="192" y="13"/>
                        </a:lnTo>
                        <a:lnTo>
                          <a:pt x="171" y="15"/>
                        </a:lnTo>
                        <a:lnTo>
                          <a:pt x="146" y="15"/>
                        </a:lnTo>
                        <a:lnTo>
                          <a:pt x="119" y="17"/>
                        </a:lnTo>
                        <a:lnTo>
                          <a:pt x="90" y="17"/>
                        </a:lnTo>
                        <a:lnTo>
                          <a:pt x="61" y="19"/>
                        </a:lnTo>
                        <a:lnTo>
                          <a:pt x="31" y="19"/>
                        </a:lnTo>
                        <a:lnTo>
                          <a:pt x="0" y="19"/>
                        </a:lnTo>
                        <a:lnTo>
                          <a:pt x="0" y="19"/>
                        </a:lnTo>
                        <a:close/>
                      </a:path>
                    </a:pathLst>
                  </a:custGeom>
                  <a:solidFill>
                    <a:srgbClr val="8C8C8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8" name="Freeform 204">
                    <a:extLst>
                      <a:ext uri="{FF2B5EF4-FFF2-40B4-BE49-F238E27FC236}">
                        <a16:creationId xmlns:a16="http://schemas.microsoft.com/office/drawing/2014/main" id="{366EA992-C0A1-4FBB-8ED7-9BD682CB0B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36" cy="10"/>
                  </a:xfrm>
                  <a:custGeom>
                    <a:avLst/>
                    <a:gdLst>
                      <a:gd name="T0" fmla="*/ 0 w 273"/>
                      <a:gd name="T1" fmla="*/ 19 h 19"/>
                      <a:gd name="T2" fmla="*/ 31 w 273"/>
                      <a:gd name="T3" fmla="*/ 19 h 19"/>
                      <a:gd name="T4" fmla="*/ 61 w 273"/>
                      <a:gd name="T5" fmla="*/ 19 h 19"/>
                      <a:gd name="T6" fmla="*/ 90 w 273"/>
                      <a:gd name="T7" fmla="*/ 17 h 19"/>
                      <a:gd name="T8" fmla="*/ 119 w 273"/>
                      <a:gd name="T9" fmla="*/ 17 h 19"/>
                      <a:gd name="T10" fmla="*/ 146 w 273"/>
                      <a:gd name="T11" fmla="*/ 15 h 19"/>
                      <a:gd name="T12" fmla="*/ 171 w 273"/>
                      <a:gd name="T13" fmla="*/ 15 h 19"/>
                      <a:gd name="T14" fmla="*/ 192 w 273"/>
                      <a:gd name="T15" fmla="*/ 13 h 19"/>
                      <a:gd name="T16" fmla="*/ 213 w 273"/>
                      <a:gd name="T17" fmla="*/ 12 h 19"/>
                      <a:gd name="T18" fmla="*/ 231 w 273"/>
                      <a:gd name="T19" fmla="*/ 10 h 19"/>
                      <a:gd name="T20" fmla="*/ 246 w 273"/>
                      <a:gd name="T21" fmla="*/ 8 h 19"/>
                      <a:gd name="T22" fmla="*/ 258 w 273"/>
                      <a:gd name="T23" fmla="*/ 6 h 19"/>
                      <a:gd name="T24" fmla="*/ 265 w 273"/>
                      <a:gd name="T25" fmla="*/ 4 h 19"/>
                      <a:gd name="T26" fmla="*/ 271 w 273"/>
                      <a:gd name="T27" fmla="*/ 2 h 19"/>
                      <a:gd name="T28" fmla="*/ 273 w 273"/>
                      <a:gd name="T29" fmla="*/ 0 h 19"/>
                      <a:gd name="T30" fmla="*/ 267 w 273"/>
                      <a:gd name="T31" fmla="*/ 0 h 19"/>
                      <a:gd name="T32" fmla="*/ 265 w 273"/>
                      <a:gd name="T33" fmla="*/ 2 h 19"/>
                      <a:gd name="T34" fmla="*/ 260 w 273"/>
                      <a:gd name="T35" fmla="*/ 4 h 19"/>
                      <a:gd name="T36" fmla="*/ 252 w 273"/>
                      <a:gd name="T37" fmla="*/ 6 h 19"/>
                      <a:gd name="T38" fmla="*/ 240 w 273"/>
                      <a:gd name="T39" fmla="*/ 8 h 19"/>
                      <a:gd name="T40" fmla="*/ 227 w 273"/>
                      <a:gd name="T41" fmla="*/ 10 h 19"/>
                      <a:gd name="T42" fmla="*/ 210 w 273"/>
                      <a:gd name="T43" fmla="*/ 12 h 19"/>
                      <a:gd name="T44" fmla="*/ 188 w 273"/>
                      <a:gd name="T45" fmla="*/ 13 h 19"/>
                      <a:gd name="T46" fmla="*/ 167 w 273"/>
                      <a:gd name="T47" fmla="*/ 15 h 19"/>
                      <a:gd name="T48" fmla="*/ 142 w 273"/>
                      <a:gd name="T49" fmla="*/ 15 h 19"/>
                      <a:gd name="T50" fmla="*/ 115 w 273"/>
                      <a:gd name="T51" fmla="*/ 17 h 19"/>
                      <a:gd name="T52" fmla="*/ 88 w 273"/>
                      <a:gd name="T53" fmla="*/ 17 h 19"/>
                      <a:gd name="T54" fmla="*/ 59 w 273"/>
                      <a:gd name="T55" fmla="*/ 17 h 19"/>
                      <a:gd name="T56" fmla="*/ 31 w 273"/>
                      <a:gd name="T57" fmla="*/ 19 h 19"/>
                      <a:gd name="T58" fmla="*/ 0 w 273"/>
                      <a:gd name="T59" fmla="*/ 19 h 19"/>
                      <a:gd name="T60" fmla="*/ 0 w 273"/>
                      <a:gd name="T61" fmla="*/ 19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273" h="19">
                        <a:moveTo>
                          <a:pt x="0" y="19"/>
                        </a:moveTo>
                        <a:lnTo>
                          <a:pt x="31" y="19"/>
                        </a:lnTo>
                        <a:lnTo>
                          <a:pt x="61" y="19"/>
                        </a:lnTo>
                        <a:lnTo>
                          <a:pt x="90" y="17"/>
                        </a:lnTo>
                        <a:lnTo>
                          <a:pt x="119" y="17"/>
                        </a:lnTo>
                        <a:lnTo>
                          <a:pt x="146" y="15"/>
                        </a:lnTo>
                        <a:lnTo>
                          <a:pt x="171" y="15"/>
                        </a:lnTo>
                        <a:lnTo>
                          <a:pt x="192" y="13"/>
                        </a:lnTo>
                        <a:lnTo>
                          <a:pt x="213" y="12"/>
                        </a:lnTo>
                        <a:lnTo>
                          <a:pt x="231" y="10"/>
                        </a:lnTo>
                        <a:lnTo>
                          <a:pt x="246" y="8"/>
                        </a:lnTo>
                        <a:lnTo>
                          <a:pt x="258" y="6"/>
                        </a:lnTo>
                        <a:lnTo>
                          <a:pt x="265" y="4"/>
                        </a:lnTo>
                        <a:lnTo>
                          <a:pt x="271" y="2"/>
                        </a:lnTo>
                        <a:lnTo>
                          <a:pt x="273" y="0"/>
                        </a:lnTo>
                        <a:lnTo>
                          <a:pt x="267" y="0"/>
                        </a:lnTo>
                        <a:lnTo>
                          <a:pt x="265" y="2"/>
                        </a:lnTo>
                        <a:lnTo>
                          <a:pt x="260" y="4"/>
                        </a:lnTo>
                        <a:lnTo>
                          <a:pt x="252" y="6"/>
                        </a:lnTo>
                        <a:lnTo>
                          <a:pt x="240" y="8"/>
                        </a:lnTo>
                        <a:lnTo>
                          <a:pt x="227" y="10"/>
                        </a:lnTo>
                        <a:lnTo>
                          <a:pt x="210" y="12"/>
                        </a:lnTo>
                        <a:lnTo>
                          <a:pt x="188" y="13"/>
                        </a:lnTo>
                        <a:lnTo>
                          <a:pt x="167" y="15"/>
                        </a:lnTo>
                        <a:lnTo>
                          <a:pt x="142" y="15"/>
                        </a:lnTo>
                        <a:lnTo>
                          <a:pt x="115" y="17"/>
                        </a:lnTo>
                        <a:lnTo>
                          <a:pt x="88" y="17"/>
                        </a:lnTo>
                        <a:lnTo>
                          <a:pt x="59" y="17"/>
                        </a:lnTo>
                        <a:lnTo>
                          <a:pt x="31" y="19"/>
                        </a:lnTo>
                        <a:lnTo>
                          <a:pt x="0" y="19"/>
                        </a:lnTo>
                        <a:lnTo>
                          <a:pt x="0" y="19"/>
                        </a:lnTo>
                        <a:close/>
                      </a:path>
                    </a:pathLst>
                  </a:custGeom>
                  <a:solidFill>
                    <a:srgbClr val="8A8A8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9" name="Freeform 205">
                    <a:extLst>
                      <a:ext uri="{FF2B5EF4-FFF2-40B4-BE49-F238E27FC236}">
                        <a16:creationId xmlns:a16="http://schemas.microsoft.com/office/drawing/2014/main" id="{F498B553-2FED-4FC0-B1E7-BC125CAD2A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34" cy="10"/>
                  </a:xfrm>
                  <a:custGeom>
                    <a:avLst/>
                    <a:gdLst>
                      <a:gd name="T0" fmla="*/ 0 w 267"/>
                      <a:gd name="T1" fmla="*/ 19 h 19"/>
                      <a:gd name="T2" fmla="*/ 31 w 267"/>
                      <a:gd name="T3" fmla="*/ 19 h 19"/>
                      <a:gd name="T4" fmla="*/ 59 w 267"/>
                      <a:gd name="T5" fmla="*/ 17 h 19"/>
                      <a:gd name="T6" fmla="*/ 88 w 267"/>
                      <a:gd name="T7" fmla="*/ 17 h 19"/>
                      <a:gd name="T8" fmla="*/ 115 w 267"/>
                      <a:gd name="T9" fmla="*/ 17 h 19"/>
                      <a:gd name="T10" fmla="*/ 142 w 267"/>
                      <a:gd name="T11" fmla="*/ 15 h 19"/>
                      <a:gd name="T12" fmla="*/ 167 w 267"/>
                      <a:gd name="T13" fmla="*/ 15 h 19"/>
                      <a:gd name="T14" fmla="*/ 188 w 267"/>
                      <a:gd name="T15" fmla="*/ 13 h 19"/>
                      <a:gd name="T16" fmla="*/ 210 w 267"/>
                      <a:gd name="T17" fmla="*/ 12 h 19"/>
                      <a:gd name="T18" fmla="*/ 227 w 267"/>
                      <a:gd name="T19" fmla="*/ 10 h 19"/>
                      <a:gd name="T20" fmla="*/ 240 w 267"/>
                      <a:gd name="T21" fmla="*/ 8 h 19"/>
                      <a:gd name="T22" fmla="*/ 252 w 267"/>
                      <a:gd name="T23" fmla="*/ 6 h 19"/>
                      <a:gd name="T24" fmla="*/ 260 w 267"/>
                      <a:gd name="T25" fmla="*/ 4 h 19"/>
                      <a:gd name="T26" fmla="*/ 265 w 267"/>
                      <a:gd name="T27" fmla="*/ 2 h 19"/>
                      <a:gd name="T28" fmla="*/ 267 w 267"/>
                      <a:gd name="T29" fmla="*/ 0 h 19"/>
                      <a:gd name="T30" fmla="*/ 261 w 267"/>
                      <a:gd name="T31" fmla="*/ 0 h 19"/>
                      <a:gd name="T32" fmla="*/ 260 w 267"/>
                      <a:gd name="T33" fmla="*/ 2 h 19"/>
                      <a:gd name="T34" fmla="*/ 254 w 267"/>
                      <a:gd name="T35" fmla="*/ 4 h 19"/>
                      <a:gd name="T36" fmla="*/ 244 w 267"/>
                      <a:gd name="T37" fmla="*/ 6 h 19"/>
                      <a:gd name="T38" fmla="*/ 231 w 267"/>
                      <a:gd name="T39" fmla="*/ 10 h 19"/>
                      <a:gd name="T40" fmla="*/ 215 w 267"/>
                      <a:gd name="T41" fmla="*/ 10 h 19"/>
                      <a:gd name="T42" fmla="*/ 196 w 267"/>
                      <a:gd name="T43" fmla="*/ 12 h 19"/>
                      <a:gd name="T44" fmla="*/ 173 w 267"/>
                      <a:gd name="T45" fmla="*/ 13 h 19"/>
                      <a:gd name="T46" fmla="*/ 148 w 267"/>
                      <a:gd name="T47" fmla="*/ 15 h 19"/>
                      <a:gd name="T48" fmla="*/ 121 w 267"/>
                      <a:gd name="T49" fmla="*/ 15 h 19"/>
                      <a:gd name="T50" fmla="*/ 92 w 267"/>
                      <a:gd name="T51" fmla="*/ 17 h 19"/>
                      <a:gd name="T52" fmla="*/ 63 w 267"/>
                      <a:gd name="T53" fmla="*/ 17 h 19"/>
                      <a:gd name="T54" fmla="*/ 33 w 267"/>
                      <a:gd name="T55" fmla="*/ 17 h 19"/>
                      <a:gd name="T56" fmla="*/ 0 w 267"/>
                      <a:gd name="T57" fmla="*/ 17 h 19"/>
                      <a:gd name="T58" fmla="*/ 0 w 267"/>
                      <a:gd name="T59" fmla="*/ 19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267" h="19">
                        <a:moveTo>
                          <a:pt x="0" y="19"/>
                        </a:moveTo>
                        <a:lnTo>
                          <a:pt x="31" y="19"/>
                        </a:lnTo>
                        <a:lnTo>
                          <a:pt x="59" y="17"/>
                        </a:lnTo>
                        <a:lnTo>
                          <a:pt x="88" y="17"/>
                        </a:lnTo>
                        <a:lnTo>
                          <a:pt x="115" y="17"/>
                        </a:lnTo>
                        <a:lnTo>
                          <a:pt x="142" y="15"/>
                        </a:lnTo>
                        <a:lnTo>
                          <a:pt x="167" y="15"/>
                        </a:lnTo>
                        <a:lnTo>
                          <a:pt x="188" y="13"/>
                        </a:lnTo>
                        <a:lnTo>
                          <a:pt x="210" y="12"/>
                        </a:lnTo>
                        <a:lnTo>
                          <a:pt x="227" y="10"/>
                        </a:lnTo>
                        <a:lnTo>
                          <a:pt x="240" y="8"/>
                        </a:lnTo>
                        <a:lnTo>
                          <a:pt x="252" y="6"/>
                        </a:lnTo>
                        <a:lnTo>
                          <a:pt x="260" y="4"/>
                        </a:lnTo>
                        <a:lnTo>
                          <a:pt x="265" y="2"/>
                        </a:lnTo>
                        <a:lnTo>
                          <a:pt x="267" y="0"/>
                        </a:lnTo>
                        <a:lnTo>
                          <a:pt x="261" y="0"/>
                        </a:lnTo>
                        <a:lnTo>
                          <a:pt x="260" y="2"/>
                        </a:lnTo>
                        <a:lnTo>
                          <a:pt x="254" y="4"/>
                        </a:lnTo>
                        <a:lnTo>
                          <a:pt x="244" y="6"/>
                        </a:lnTo>
                        <a:lnTo>
                          <a:pt x="231" y="10"/>
                        </a:lnTo>
                        <a:lnTo>
                          <a:pt x="215" y="10"/>
                        </a:lnTo>
                        <a:lnTo>
                          <a:pt x="196" y="12"/>
                        </a:lnTo>
                        <a:lnTo>
                          <a:pt x="173" y="13"/>
                        </a:lnTo>
                        <a:lnTo>
                          <a:pt x="148" y="15"/>
                        </a:lnTo>
                        <a:lnTo>
                          <a:pt x="121" y="15"/>
                        </a:lnTo>
                        <a:lnTo>
                          <a:pt x="92" y="17"/>
                        </a:lnTo>
                        <a:lnTo>
                          <a:pt x="63" y="17"/>
                        </a:lnTo>
                        <a:lnTo>
                          <a:pt x="33" y="17"/>
                        </a:lnTo>
                        <a:lnTo>
                          <a:pt x="0" y="17"/>
                        </a:lnTo>
                        <a:lnTo>
                          <a:pt x="0" y="19"/>
                        </a:lnTo>
                        <a:close/>
                      </a:path>
                    </a:pathLst>
                  </a:custGeom>
                  <a:solidFill>
                    <a:srgbClr val="88888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0" name="Freeform 206">
                    <a:extLst>
                      <a:ext uri="{FF2B5EF4-FFF2-40B4-BE49-F238E27FC236}">
                        <a16:creationId xmlns:a16="http://schemas.microsoft.com/office/drawing/2014/main" id="{25B240EA-CB56-4D84-869B-A608B34A65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31" cy="9"/>
                  </a:xfrm>
                  <a:custGeom>
                    <a:avLst/>
                    <a:gdLst>
                      <a:gd name="T0" fmla="*/ 0 w 261"/>
                      <a:gd name="T1" fmla="*/ 17 h 17"/>
                      <a:gd name="T2" fmla="*/ 33 w 261"/>
                      <a:gd name="T3" fmla="*/ 17 h 17"/>
                      <a:gd name="T4" fmla="*/ 63 w 261"/>
                      <a:gd name="T5" fmla="*/ 17 h 17"/>
                      <a:gd name="T6" fmla="*/ 92 w 261"/>
                      <a:gd name="T7" fmla="*/ 17 h 17"/>
                      <a:gd name="T8" fmla="*/ 121 w 261"/>
                      <a:gd name="T9" fmla="*/ 15 h 17"/>
                      <a:gd name="T10" fmla="*/ 148 w 261"/>
                      <a:gd name="T11" fmla="*/ 15 h 17"/>
                      <a:gd name="T12" fmla="*/ 173 w 261"/>
                      <a:gd name="T13" fmla="*/ 13 h 17"/>
                      <a:gd name="T14" fmla="*/ 196 w 261"/>
                      <a:gd name="T15" fmla="*/ 12 h 17"/>
                      <a:gd name="T16" fmla="*/ 215 w 261"/>
                      <a:gd name="T17" fmla="*/ 10 h 17"/>
                      <a:gd name="T18" fmla="*/ 231 w 261"/>
                      <a:gd name="T19" fmla="*/ 10 h 17"/>
                      <a:gd name="T20" fmla="*/ 244 w 261"/>
                      <a:gd name="T21" fmla="*/ 6 h 17"/>
                      <a:gd name="T22" fmla="*/ 254 w 261"/>
                      <a:gd name="T23" fmla="*/ 4 h 17"/>
                      <a:gd name="T24" fmla="*/ 260 w 261"/>
                      <a:gd name="T25" fmla="*/ 2 h 17"/>
                      <a:gd name="T26" fmla="*/ 261 w 261"/>
                      <a:gd name="T27" fmla="*/ 0 h 17"/>
                      <a:gd name="T28" fmla="*/ 256 w 261"/>
                      <a:gd name="T29" fmla="*/ 0 h 17"/>
                      <a:gd name="T30" fmla="*/ 254 w 261"/>
                      <a:gd name="T31" fmla="*/ 2 h 17"/>
                      <a:gd name="T32" fmla="*/ 248 w 261"/>
                      <a:gd name="T33" fmla="*/ 4 h 17"/>
                      <a:gd name="T34" fmla="*/ 238 w 261"/>
                      <a:gd name="T35" fmla="*/ 6 h 17"/>
                      <a:gd name="T36" fmla="*/ 227 w 261"/>
                      <a:gd name="T37" fmla="*/ 8 h 17"/>
                      <a:gd name="T38" fmla="*/ 210 w 261"/>
                      <a:gd name="T39" fmla="*/ 10 h 17"/>
                      <a:gd name="T40" fmla="*/ 190 w 261"/>
                      <a:gd name="T41" fmla="*/ 12 h 17"/>
                      <a:gd name="T42" fmla="*/ 169 w 261"/>
                      <a:gd name="T43" fmla="*/ 13 h 17"/>
                      <a:gd name="T44" fmla="*/ 146 w 261"/>
                      <a:gd name="T45" fmla="*/ 15 h 17"/>
                      <a:gd name="T46" fmla="*/ 119 w 261"/>
                      <a:gd name="T47" fmla="*/ 15 h 17"/>
                      <a:gd name="T48" fmla="*/ 90 w 261"/>
                      <a:gd name="T49" fmla="*/ 17 h 17"/>
                      <a:gd name="T50" fmla="*/ 61 w 261"/>
                      <a:gd name="T51" fmla="*/ 17 h 17"/>
                      <a:gd name="T52" fmla="*/ 31 w 261"/>
                      <a:gd name="T53" fmla="*/ 17 h 17"/>
                      <a:gd name="T54" fmla="*/ 0 w 261"/>
                      <a:gd name="T55" fmla="*/ 17 h 17"/>
                      <a:gd name="T56" fmla="*/ 0 w 261"/>
                      <a:gd name="T57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61" h="17">
                        <a:moveTo>
                          <a:pt x="0" y="17"/>
                        </a:moveTo>
                        <a:lnTo>
                          <a:pt x="33" y="17"/>
                        </a:lnTo>
                        <a:lnTo>
                          <a:pt x="63" y="17"/>
                        </a:lnTo>
                        <a:lnTo>
                          <a:pt x="92" y="17"/>
                        </a:lnTo>
                        <a:lnTo>
                          <a:pt x="121" y="15"/>
                        </a:lnTo>
                        <a:lnTo>
                          <a:pt x="148" y="15"/>
                        </a:lnTo>
                        <a:lnTo>
                          <a:pt x="173" y="13"/>
                        </a:lnTo>
                        <a:lnTo>
                          <a:pt x="196" y="12"/>
                        </a:lnTo>
                        <a:lnTo>
                          <a:pt x="215" y="10"/>
                        </a:lnTo>
                        <a:lnTo>
                          <a:pt x="231" y="10"/>
                        </a:lnTo>
                        <a:lnTo>
                          <a:pt x="244" y="6"/>
                        </a:lnTo>
                        <a:lnTo>
                          <a:pt x="254" y="4"/>
                        </a:lnTo>
                        <a:lnTo>
                          <a:pt x="260" y="2"/>
                        </a:lnTo>
                        <a:lnTo>
                          <a:pt x="261" y="0"/>
                        </a:lnTo>
                        <a:lnTo>
                          <a:pt x="256" y="0"/>
                        </a:lnTo>
                        <a:lnTo>
                          <a:pt x="254" y="2"/>
                        </a:lnTo>
                        <a:lnTo>
                          <a:pt x="248" y="4"/>
                        </a:lnTo>
                        <a:lnTo>
                          <a:pt x="238" y="6"/>
                        </a:lnTo>
                        <a:lnTo>
                          <a:pt x="227" y="8"/>
                        </a:lnTo>
                        <a:lnTo>
                          <a:pt x="210" y="10"/>
                        </a:lnTo>
                        <a:lnTo>
                          <a:pt x="190" y="12"/>
                        </a:lnTo>
                        <a:lnTo>
                          <a:pt x="169" y="13"/>
                        </a:lnTo>
                        <a:lnTo>
                          <a:pt x="146" y="15"/>
                        </a:lnTo>
                        <a:lnTo>
                          <a:pt x="119" y="15"/>
                        </a:lnTo>
                        <a:lnTo>
                          <a:pt x="90" y="17"/>
                        </a:lnTo>
                        <a:lnTo>
                          <a:pt x="61" y="17"/>
                        </a:lnTo>
                        <a:lnTo>
                          <a:pt x="31" y="17"/>
                        </a:lnTo>
                        <a:lnTo>
                          <a:pt x="0" y="17"/>
                        </a:lnTo>
                        <a:lnTo>
                          <a:pt x="0" y="17"/>
                        </a:lnTo>
                        <a:close/>
                      </a:path>
                    </a:pathLst>
                  </a:custGeom>
                  <a:solidFill>
                    <a:srgbClr val="86868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1" name="Freeform 207">
                    <a:extLst>
                      <a:ext uri="{FF2B5EF4-FFF2-40B4-BE49-F238E27FC236}">
                        <a16:creationId xmlns:a16="http://schemas.microsoft.com/office/drawing/2014/main" id="{E981F472-32EF-444C-8503-1C1A5020008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28" cy="9"/>
                  </a:xfrm>
                  <a:custGeom>
                    <a:avLst/>
                    <a:gdLst>
                      <a:gd name="T0" fmla="*/ 0 w 256"/>
                      <a:gd name="T1" fmla="*/ 17 h 17"/>
                      <a:gd name="T2" fmla="*/ 31 w 256"/>
                      <a:gd name="T3" fmla="*/ 17 h 17"/>
                      <a:gd name="T4" fmla="*/ 61 w 256"/>
                      <a:gd name="T5" fmla="*/ 17 h 17"/>
                      <a:gd name="T6" fmla="*/ 90 w 256"/>
                      <a:gd name="T7" fmla="*/ 17 h 17"/>
                      <a:gd name="T8" fmla="*/ 119 w 256"/>
                      <a:gd name="T9" fmla="*/ 15 h 17"/>
                      <a:gd name="T10" fmla="*/ 146 w 256"/>
                      <a:gd name="T11" fmla="*/ 15 h 17"/>
                      <a:gd name="T12" fmla="*/ 169 w 256"/>
                      <a:gd name="T13" fmla="*/ 13 h 17"/>
                      <a:gd name="T14" fmla="*/ 190 w 256"/>
                      <a:gd name="T15" fmla="*/ 12 h 17"/>
                      <a:gd name="T16" fmla="*/ 210 w 256"/>
                      <a:gd name="T17" fmla="*/ 10 h 17"/>
                      <a:gd name="T18" fmla="*/ 227 w 256"/>
                      <a:gd name="T19" fmla="*/ 8 h 17"/>
                      <a:gd name="T20" fmla="*/ 238 w 256"/>
                      <a:gd name="T21" fmla="*/ 6 h 17"/>
                      <a:gd name="T22" fmla="*/ 248 w 256"/>
                      <a:gd name="T23" fmla="*/ 4 h 17"/>
                      <a:gd name="T24" fmla="*/ 254 w 256"/>
                      <a:gd name="T25" fmla="*/ 2 h 17"/>
                      <a:gd name="T26" fmla="*/ 256 w 256"/>
                      <a:gd name="T27" fmla="*/ 0 h 17"/>
                      <a:gd name="T28" fmla="*/ 250 w 256"/>
                      <a:gd name="T29" fmla="*/ 0 h 17"/>
                      <a:gd name="T30" fmla="*/ 248 w 256"/>
                      <a:gd name="T31" fmla="*/ 2 h 17"/>
                      <a:gd name="T32" fmla="*/ 242 w 256"/>
                      <a:gd name="T33" fmla="*/ 4 h 17"/>
                      <a:gd name="T34" fmla="*/ 233 w 256"/>
                      <a:gd name="T35" fmla="*/ 6 h 17"/>
                      <a:gd name="T36" fmla="*/ 221 w 256"/>
                      <a:gd name="T37" fmla="*/ 8 h 17"/>
                      <a:gd name="T38" fmla="*/ 206 w 256"/>
                      <a:gd name="T39" fmla="*/ 10 h 17"/>
                      <a:gd name="T40" fmla="*/ 186 w 256"/>
                      <a:gd name="T41" fmla="*/ 12 h 17"/>
                      <a:gd name="T42" fmla="*/ 165 w 256"/>
                      <a:gd name="T43" fmla="*/ 13 h 17"/>
                      <a:gd name="T44" fmla="*/ 142 w 256"/>
                      <a:gd name="T45" fmla="*/ 13 h 17"/>
                      <a:gd name="T46" fmla="*/ 117 w 256"/>
                      <a:gd name="T47" fmla="*/ 15 h 17"/>
                      <a:gd name="T48" fmla="*/ 88 w 256"/>
                      <a:gd name="T49" fmla="*/ 15 h 17"/>
                      <a:gd name="T50" fmla="*/ 59 w 256"/>
                      <a:gd name="T51" fmla="*/ 17 h 17"/>
                      <a:gd name="T52" fmla="*/ 31 w 256"/>
                      <a:gd name="T53" fmla="*/ 17 h 17"/>
                      <a:gd name="T54" fmla="*/ 0 w 256"/>
                      <a:gd name="T55" fmla="*/ 17 h 17"/>
                      <a:gd name="T56" fmla="*/ 0 w 256"/>
                      <a:gd name="T57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56" h="17">
                        <a:moveTo>
                          <a:pt x="0" y="17"/>
                        </a:moveTo>
                        <a:lnTo>
                          <a:pt x="31" y="17"/>
                        </a:lnTo>
                        <a:lnTo>
                          <a:pt x="61" y="17"/>
                        </a:lnTo>
                        <a:lnTo>
                          <a:pt x="90" y="17"/>
                        </a:lnTo>
                        <a:lnTo>
                          <a:pt x="119" y="15"/>
                        </a:lnTo>
                        <a:lnTo>
                          <a:pt x="146" y="15"/>
                        </a:lnTo>
                        <a:lnTo>
                          <a:pt x="169" y="13"/>
                        </a:lnTo>
                        <a:lnTo>
                          <a:pt x="190" y="12"/>
                        </a:lnTo>
                        <a:lnTo>
                          <a:pt x="210" y="10"/>
                        </a:lnTo>
                        <a:lnTo>
                          <a:pt x="227" y="8"/>
                        </a:lnTo>
                        <a:lnTo>
                          <a:pt x="238" y="6"/>
                        </a:lnTo>
                        <a:lnTo>
                          <a:pt x="248" y="4"/>
                        </a:lnTo>
                        <a:lnTo>
                          <a:pt x="254" y="2"/>
                        </a:lnTo>
                        <a:lnTo>
                          <a:pt x="256" y="0"/>
                        </a:lnTo>
                        <a:lnTo>
                          <a:pt x="250" y="0"/>
                        </a:lnTo>
                        <a:lnTo>
                          <a:pt x="248" y="2"/>
                        </a:lnTo>
                        <a:lnTo>
                          <a:pt x="242" y="4"/>
                        </a:lnTo>
                        <a:lnTo>
                          <a:pt x="233" y="6"/>
                        </a:lnTo>
                        <a:lnTo>
                          <a:pt x="221" y="8"/>
                        </a:lnTo>
                        <a:lnTo>
                          <a:pt x="206" y="10"/>
                        </a:lnTo>
                        <a:lnTo>
                          <a:pt x="186" y="12"/>
                        </a:lnTo>
                        <a:lnTo>
                          <a:pt x="165" y="13"/>
                        </a:lnTo>
                        <a:lnTo>
                          <a:pt x="142" y="13"/>
                        </a:lnTo>
                        <a:lnTo>
                          <a:pt x="117" y="15"/>
                        </a:lnTo>
                        <a:lnTo>
                          <a:pt x="88" y="15"/>
                        </a:lnTo>
                        <a:lnTo>
                          <a:pt x="59" y="17"/>
                        </a:lnTo>
                        <a:lnTo>
                          <a:pt x="31" y="17"/>
                        </a:lnTo>
                        <a:lnTo>
                          <a:pt x="0" y="17"/>
                        </a:lnTo>
                        <a:lnTo>
                          <a:pt x="0" y="17"/>
                        </a:lnTo>
                        <a:close/>
                      </a:path>
                    </a:pathLst>
                  </a:custGeom>
                  <a:solidFill>
                    <a:srgbClr val="85858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2" name="Freeform 208">
                    <a:extLst>
                      <a:ext uri="{FF2B5EF4-FFF2-40B4-BE49-F238E27FC236}">
                        <a16:creationId xmlns:a16="http://schemas.microsoft.com/office/drawing/2014/main" id="{BFA69762-02E7-44E4-AD2C-767361CCC5B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25" cy="9"/>
                  </a:xfrm>
                  <a:custGeom>
                    <a:avLst/>
                    <a:gdLst>
                      <a:gd name="T0" fmla="*/ 0 w 250"/>
                      <a:gd name="T1" fmla="*/ 17 h 17"/>
                      <a:gd name="T2" fmla="*/ 31 w 250"/>
                      <a:gd name="T3" fmla="*/ 17 h 17"/>
                      <a:gd name="T4" fmla="*/ 59 w 250"/>
                      <a:gd name="T5" fmla="*/ 17 h 17"/>
                      <a:gd name="T6" fmla="*/ 88 w 250"/>
                      <a:gd name="T7" fmla="*/ 15 h 17"/>
                      <a:gd name="T8" fmla="*/ 117 w 250"/>
                      <a:gd name="T9" fmla="*/ 15 h 17"/>
                      <a:gd name="T10" fmla="*/ 142 w 250"/>
                      <a:gd name="T11" fmla="*/ 13 h 17"/>
                      <a:gd name="T12" fmla="*/ 165 w 250"/>
                      <a:gd name="T13" fmla="*/ 13 h 17"/>
                      <a:gd name="T14" fmla="*/ 186 w 250"/>
                      <a:gd name="T15" fmla="*/ 12 h 17"/>
                      <a:gd name="T16" fmla="*/ 206 w 250"/>
                      <a:gd name="T17" fmla="*/ 10 h 17"/>
                      <a:gd name="T18" fmla="*/ 221 w 250"/>
                      <a:gd name="T19" fmla="*/ 8 h 17"/>
                      <a:gd name="T20" fmla="*/ 233 w 250"/>
                      <a:gd name="T21" fmla="*/ 6 h 17"/>
                      <a:gd name="T22" fmla="*/ 242 w 250"/>
                      <a:gd name="T23" fmla="*/ 4 h 17"/>
                      <a:gd name="T24" fmla="*/ 248 w 250"/>
                      <a:gd name="T25" fmla="*/ 2 h 17"/>
                      <a:gd name="T26" fmla="*/ 250 w 250"/>
                      <a:gd name="T27" fmla="*/ 0 h 17"/>
                      <a:gd name="T28" fmla="*/ 244 w 250"/>
                      <a:gd name="T29" fmla="*/ 0 h 17"/>
                      <a:gd name="T30" fmla="*/ 242 w 250"/>
                      <a:gd name="T31" fmla="*/ 2 h 17"/>
                      <a:gd name="T32" fmla="*/ 236 w 250"/>
                      <a:gd name="T33" fmla="*/ 4 h 17"/>
                      <a:gd name="T34" fmla="*/ 227 w 250"/>
                      <a:gd name="T35" fmla="*/ 6 h 17"/>
                      <a:gd name="T36" fmla="*/ 215 w 250"/>
                      <a:gd name="T37" fmla="*/ 8 h 17"/>
                      <a:gd name="T38" fmla="*/ 200 w 250"/>
                      <a:gd name="T39" fmla="*/ 10 h 17"/>
                      <a:gd name="T40" fmla="*/ 183 w 250"/>
                      <a:gd name="T41" fmla="*/ 12 h 17"/>
                      <a:gd name="T42" fmla="*/ 161 w 250"/>
                      <a:gd name="T43" fmla="*/ 13 h 17"/>
                      <a:gd name="T44" fmla="*/ 138 w 250"/>
                      <a:gd name="T45" fmla="*/ 13 h 17"/>
                      <a:gd name="T46" fmla="*/ 113 w 250"/>
                      <a:gd name="T47" fmla="*/ 15 h 17"/>
                      <a:gd name="T48" fmla="*/ 86 w 250"/>
                      <a:gd name="T49" fmla="*/ 15 h 17"/>
                      <a:gd name="T50" fmla="*/ 59 w 250"/>
                      <a:gd name="T51" fmla="*/ 17 h 17"/>
                      <a:gd name="T52" fmla="*/ 31 w 250"/>
                      <a:gd name="T53" fmla="*/ 17 h 17"/>
                      <a:gd name="T54" fmla="*/ 0 w 250"/>
                      <a:gd name="T55" fmla="*/ 17 h 17"/>
                      <a:gd name="T56" fmla="*/ 0 w 250"/>
                      <a:gd name="T57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50" h="17">
                        <a:moveTo>
                          <a:pt x="0" y="17"/>
                        </a:moveTo>
                        <a:lnTo>
                          <a:pt x="31" y="17"/>
                        </a:lnTo>
                        <a:lnTo>
                          <a:pt x="59" y="17"/>
                        </a:lnTo>
                        <a:lnTo>
                          <a:pt x="88" y="15"/>
                        </a:lnTo>
                        <a:lnTo>
                          <a:pt x="117" y="15"/>
                        </a:lnTo>
                        <a:lnTo>
                          <a:pt x="142" y="13"/>
                        </a:lnTo>
                        <a:lnTo>
                          <a:pt x="165" y="13"/>
                        </a:lnTo>
                        <a:lnTo>
                          <a:pt x="186" y="12"/>
                        </a:lnTo>
                        <a:lnTo>
                          <a:pt x="206" y="10"/>
                        </a:lnTo>
                        <a:lnTo>
                          <a:pt x="221" y="8"/>
                        </a:lnTo>
                        <a:lnTo>
                          <a:pt x="233" y="6"/>
                        </a:lnTo>
                        <a:lnTo>
                          <a:pt x="242" y="4"/>
                        </a:lnTo>
                        <a:lnTo>
                          <a:pt x="248" y="2"/>
                        </a:lnTo>
                        <a:lnTo>
                          <a:pt x="250" y="0"/>
                        </a:lnTo>
                        <a:lnTo>
                          <a:pt x="244" y="0"/>
                        </a:lnTo>
                        <a:lnTo>
                          <a:pt x="242" y="2"/>
                        </a:lnTo>
                        <a:lnTo>
                          <a:pt x="236" y="4"/>
                        </a:lnTo>
                        <a:lnTo>
                          <a:pt x="227" y="6"/>
                        </a:lnTo>
                        <a:lnTo>
                          <a:pt x="215" y="8"/>
                        </a:lnTo>
                        <a:lnTo>
                          <a:pt x="200" y="10"/>
                        </a:lnTo>
                        <a:lnTo>
                          <a:pt x="183" y="12"/>
                        </a:lnTo>
                        <a:lnTo>
                          <a:pt x="161" y="13"/>
                        </a:lnTo>
                        <a:lnTo>
                          <a:pt x="138" y="13"/>
                        </a:lnTo>
                        <a:lnTo>
                          <a:pt x="113" y="15"/>
                        </a:lnTo>
                        <a:lnTo>
                          <a:pt x="86" y="15"/>
                        </a:lnTo>
                        <a:lnTo>
                          <a:pt x="59" y="17"/>
                        </a:lnTo>
                        <a:lnTo>
                          <a:pt x="31" y="17"/>
                        </a:lnTo>
                        <a:lnTo>
                          <a:pt x="0" y="17"/>
                        </a:lnTo>
                        <a:lnTo>
                          <a:pt x="0" y="17"/>
                        </a:lnTo>
                        <a:close/>
                      </a:path>
                    </a:pathLst>
                  </a:custGeom>
                  <a:solidFill>
                    <a:srgbClr val="83838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3" name="Freeform 209">
                    <a:extLst>
                      <a:ext uri="{FF2B5EF4-FFF2-40B4-BE49-F238E27FC236}">
                        <a16:creationId xmlns:a16="http://schemas.microsoft.com/office/drawing/2014/main" id="{6FEBF077-5691-4543-81D4-0E8D7A7971E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22" cy="9"/>
                  </a:xfrm>
                  <a:custGeom>
                    <a:avLst/>
                    <a:gdLst>
                      <a:gd name="T0" fmla="*/ 0 w 244"/>
                      <a:gd name="T1" fmla="*/ 17 h 17"/>
                      <a:gd name="T2" fmla="*/ 31 w 244"/>
                      <a:gd name="T3" fmla="*/ 17 h 17"/>
                      <a:gd name="T4" fmla="*/ 59 w 244"/>
                      <a:gd name="T5" fmla="*/ 17 h 17"/>
                      <a:gd name="T6" fmla="*/ 86 w 244"/>
                      <a:gd name="T7" fmla="*/ 15 h 17"/>
                      <a:gd name="T8" fmla="*/ 113 w 244"/>
                      <a:gd name="T9" fmla="*/ 15 h 17"/>
                      <a:gd name="T10" fmla="*/ 138 w 244"/>
                      <a:gd name="T11" fmla="*/ 13 h 17"/>
                      <a:gd name="T12" fmla="*/ 161 w 244"/>
                      <a:gd name="T13" fmla="*/ 13 h 17"/>
                      <a:gd name="T14" fmla="*/ 183 w 244"/>
                      <a:gd name="T15" fmla="*/ 12 h 17"/>
                      <a:gd name="T16" fmla="*/ 200 w 244"/>
                      <a:gd name="T17" fmla="*/ 10 h 17"/>
                      <a:gd name="T18" fmla="*/ 215 w 244"/>
                      <a:gd name="T19" fmla="*/ 8 h 17"/>
                      <a:gd name="T20" fmla="*/ 227 w 244"/>
                      <a:gd name="T21" fmla="*/ 6 h 17"/>
                      <a:gd name="T22" fmla="*/ 236 w 244"/>
                      <a:gd name="T23" fmla="*/ 4 h 17"/>
                      <a:gd name="T24" fmla="*/ 242 w 244"/>
                      <a:gd name="T25" fmla="*/ 2 h 17"/>
                      <a:gd name="T26" fmla="*/ 244 w 244"/>
                      <a:gd name="T27" fmla="*/ 0 h 17"/>
                      <a:gd name="T28" fmla="*/ 238 w 244"/>
                      <a:gd name="T29" fmla="*/ 0 h 17"/>
                      <a:gd name="T30" fmla="*/ 236 w 244"/>
                      <a:gd name="T31" fmla="*/ 2 h 17"/>
                      <a:gd name="T32" fmla="*/ 231 w 244"/>
                      <a:gd name="T33" fmla="*/ 4 h 17"/>
                      <a:gd name="T34" fmla="*/ 223 w 244"/>
                      <a:gd name="T35" fmla="*/ 6 h 17"/>
                      <a:gd name="T36" fmla="*/ 211 w 244"/>
                      <a:gd name="T37" fmla="*/ 8 h 17"/>
                      <a:gd name="T38" fmla="*/ 196 w 244"/>
                      <a:gd name="T39" fmla="*/ 10 h 17"/>
                      <a:gd name="T40" fmla="*/ 179 w 244"/>
                      <a:gd name="T41" fmla="*/ 12 h 17"/>
                      <a:gd name="T42" fmla="*/ 158 w 244"/>
                      <a:gd name="T43" fmla="*/ 13 h 17"/>
                      <a:gd name="T44" fmla="*/ 134 w 244"/>
                      <a:gd name="T45" fmla="*/ 13 h 17"/>
                      <a:gd name="T46" fmla="*/ 111 w 244"/>
                      <a:gd name="T47" fmla="*/ 15 h 17"/>
                      <a:gd name="T48" fmla="*/ 84 w 244"/>
                      <a:gd name="T49" fmla="*/ 15 h 17"/>
                      <a:gd name="T50" fmla="*/ 58 w 244"/>
                      <a:gd name="T51" fmla="*/ 15 h 17"/>
                      <a:gd name="T52" fmla="*/ 29 w 244"/>
                      <a:gd name="T53" fmla="*/ 17 h 17"/>
                      <a:gd name="T54" fmla="*/ 0 w 244"/>
                      <a:gd name="T55" fmla="*/ 17 h 17"/>
                      <a:gd name="T56" fmla="*/ 0 w 244"/>
                      <a:gd name="T57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44" h="17">
                        <a:moveTo>
                          <a:pt x="0" y="17"/>
                        </a:moveTo>
                        <a:lnTo>
                          <a:pt x="31" y="17"/>
                        </a:lnTo>
                        <a:lnTo>
                          <a:pt x="59" y="17"/>
                        </a:lnTo>
                        <a:lnTo>
                          <a:pt x="86" y="15"/>
                        </a:lnTo>
                        <a:lnTo>
                          <a:pt x="113" y="15"/>
                        </a:lnTo>
                        <a:lnTo>
                          <a:pt x="138" y="13"/>
                        </a:lnTo>
                        <a:lnTo>
                          <a:pt x="161" y="13"/>
                        </a:lnTo>
                        <a:lnTo>
                          <a:pt x="183" y="12"/>
                        </a:lnTo>
                        <a:lnTo>
                          <a:pt x="200" y="10"/>
                        </a:lnTo>
                        <a:lnTo>
                          <a:pt x="215" y="8"/>
                        </a:lnTo>
                        <a:lnTo>
                          <a:pt x="227" y="6"/>
                        </a:lnTo>
                        <a:lnTo>
                          <a:pt x="236" y="4"/>
                        </a:lnTo>
                        <a:lnTo>
                          <a:pt x="242" y="2"/>
                        </a:lnTo>
                        <a:lnTo>
                          <a:pt x="244" y="0"/>
                        </a:lnTo>
                        <a:lnTo>
                          <a:pt x="238" y="0"/>
                        </a:lnTo>
                        <a:lnTo>
                          <a:pt x="236" y="2"/>
                        </a:lnTo>
                        <a:lnTo>
                          <a:pt x="231" y="4"/>
                        </a:lnTo>
                        <a:lnTo>
                          <a:pt x="223" y="6"/>
                        </a:lnTo>
                        <a:lnTo>
                          <a:pt x="211" y="8"/>
                        </a:lnTo>
                        <a:lnTo>
                          <a:pt x="196" y="10"/>
                        </a:lnTo>
                        <a:lnTo>
                          <a:pt x="179" y="12"/>
                        </a:lnTo>
                        <a:lnTo>
                          <a:pt x="158" y="13"/>
                        </a:lnTo>
                        <a:lnTo>
                          <a:pt x="134" y="13"/>
                        </a:lnTo>
                        <a:lnTo>
                          <a:pt x="111" y="15"/>
                        </a:lnTo>
                        <a:lnTo>
                          <a:pt x="84" y="15"/>
                        </a:lnTo>
                        <a:lnTo>
                          <a:pt x="58" y="15"/>
                        </a:lnTo>
                        <a:lnTo>
                          <a:pt x="29" y="17"/>
                        </a:lnTo>
                        <a:lnTo>
                          <a:pt x="0" y="17"/>
                        </a:lnTo>
                        <a:lnTo>
                          <a:pt x="0" y="17"/>
                        </a:lnTo>
                        <a:close/>
                      </a:path>
                    </a:pathLst>
                  </a:custGeom>
                  <a:solidFill>
                    <a:srgbClr val="81818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4" name="Freeform 210">
                    <a:extLst>
                      <a:ext uri="{FF2B5EF4-FFF2-40B4-BE49-F238E27FC236}">
                        <a16:creationId xmlns:a16="http://schemas.microsoft.com/office/drawing/2014/main" id="{0B77BC16-3F9C-44C5-95D1-D528ABC0854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19" cy="9"/>
                  </a:xfrm>
                  <a:custGeom>
                    <a:avLst/>
                    <a:gdLst>
                      <a:gd name="T0" fmla="*/ 0 w 238"/>
                      <a:gd name="T1" fmla="*/ 17 h 17"/>
                      <a:gd name="T2" fmla="*/ 29 w 238"/>
                      <a:gd name="T3" fmla="*/ 17 h 17"/>
                      <a:gd name="T4" fmla="*/ 58 w 238"/>
                      <a:gd name="T5" fmla="*/ 15 h 17"/>
                      <a:gd name="T6" fmla="*/ 84 w 238"/>
                      <a:gd name="T7" fmla="*/ 15 h 17"/>
                      <a:gd name="T8" fmla="*/ 111 w 238"/>
                      <a:gd name="T9" fmla="*/ 15 h 17"/>
                      <a:gd name="T10" fmla="*/ 134 w 238"/>
                      <a:gd name="T11" fmla="*/ 13 h 17"/>
                      <a:gd name="T12" fmla="*/ 158 w 238"/>
                      <a:gd name="T13" fmla="*/ 13 h 17"/>
                      <a:gd name="T14" fmla="*/ 179 w 238"/>
                      <a:gd name="T15" fmla="*/ 12 h 17"/>
                      <a:gd name="T16" fmla="*/ 196 w 238"/>
                      <a:gd name="T17" fmla="*/ 10 h 17"/>
                      <a:gd name="T18" fmla="*/ 211 w 238"/>
                      <a:gd name="T19" fmla="*/ 8 h 17"/>
                      <a:gd name="T20" fmla="*/ 223 w 238"/>
                      <a:gd name="T21" fmla="*/ 6 h 17"/>
                      <a:gd name="T22" fmla="*/ 231 w 238"/>
                      <a:gd name="T23" fmla="*/ 4 h 17"/>
                      <a:gd name="T24" fmla="*/ 236 w 238"/>
                      <a:gd name="T25" fmla="*/ 2 h 17"/>
                      <a:gd name="T26" fmla="*/ 238 w 238"/>
                      <a:gd name="T27" fmla="*/ 0 h 17"/>
                      <a:gd name="T28" fmla="*/ 233 w 238"/>
                      <a:gd name="T29" fmla="*/ 0 h 17"/>
                      <a:gd name="T30" fmla="*/ 231 w 238"/>
                      <a:gd name="T31" fmla="*/ 2 h 17"/>
                      <a:gd name="T32" fmla="*/ 225 w 238"/>
                      <a:gd name="T33" fmla="*/ 4 h 17"/>
                      <a:gd name="T34" fmla="*/ 217 w 238"/>
                      <a:gd name="T35" fmla="*/ 6 h 17"/>
                      <a:gd name="T36" fmla="*/ 206 w 238"/>
                      <a:gd name="T37" fmla="*/ 8 h 17"/>
                      <a:gd name="T38" fmla="*/ 190 w 238"/>
                      <a:gd name="T39" fmla="*/ 10 h 17"/>
                      <a:gd name="T40" fmla="*/ 173 w 238"/>
                      <a:gd name="T41" fmla="*/ 12 h 17"/>
                      <a:gd name="T42" fmla="*/ 154 w 238"/>
                      <a:gd name="T43" fmla="*/ 12 h 17"/>
                      <a:gd name="T44" fmla="*/ 133 w 238"/>
                      <a:gd name="T45" fmla="*/ 13 h 17"/>
                      <a:gd name="T46" fmla="*/ 108 w 238"/>
                      <a:gd name="T47" fmla="*/ 13 h 17"/>
                      <a:gd name="T48" fmla="*/ 83 w 238"/>
                      <a:gd name="T49" fmla="*/ 15 h 17"/>
                      <a:gd name="T50" fmla="*/ 56 w 238"/>
                      <a:gd name="T51" fmla="*/ 15 h 17"/>
                      <a:gd name="T52" fmla="*/ 29 w 238"/>
                      <a:gd name="T53" fmla="*/ 15 h 17"/>
                      <a:gd name="T54" fmla="*/ 0 w 238"/>
                      <a:gd name="T55" fmla="*/ 15 h 17"/>
                      <a:gd name="T56" fmla="*/ 0 w 238"/>
                      <a:gd name="T57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38" h="17">
                        <a:moveTo>
                          <a:pt x="0" y="17"/>
                        </a:moveTo>
                        <a:lnTo>
                          <a:pt x="29" y="17"/>
                        </a:lnTo>
                        <a:lnTo>
                          <a:pt x="58" y="15"/>
                        </a:lnTo>
                        <a:lnTo>
                          <a:pt x="84" y="15"/>
                        </a:lnTo>
                        <a:lnTo>
                          <a:pt x="111" y="15"/>
                        </a:lnTo>
                        <a:lnTo>
                          <a:pt x="134" y="13"/>
                        </a:lnTo>
                        <a:lnTo>
                          <a:pt x="158" y="13"/>
                        </a:lnTo>
                        <a:lnTo>
                          <a:pt x="179" y="12"/>
                        </a:lnTo>
                        <a:lnTo>
                          <a:pt x="196" y="10"/>
                        </a:lnTo>
                        <a:lnTo>
                          <a:pt x="211" y="8"/>
                        </a:lnTo>
                        <a:lnTo>
                          <a:pt x="223" y="6"/>
                        </a:lnTo>
                        <a:lnTo>
                          <a:pt x="231" y="4"/>
                        </a:lnTo>
                        <a:lnTo>
                          <a:pt x="236" y="2"/>
                        </a:lnTo>
                        <a:lnTo>
                          <a:pt x="238" y="0"/>
                        </a:lnTo>
                        <a:lnTo>
                          <a:pt x="233" y="0"/>
                        </a:lnTo>
                        <a:lnTo>
                          <a:pt x="231" y="2"/>
                        </a:lnTo>
                        <a:lnTo>
                          <a:pt x="225" y="4"/>
                        </a:lnTo>
                        <a:lnTo>
                          <a:pt x="217" y="6"/>
                        </a:lnTo>
                        <a:lnTo>
                          <a:pt x="206" y="8"/>
                        </a:lnTo>
                        <a:lnTo>
                          <a:pt x="190" y="10"/>
                        </a:lnTo>
                        <a:lnTo>
                          <a:pt x="173" y="12"/>
                        </a:lnTo>
                        <a:lnTo>
                          <a:pt x="154" y="12"/>
                        </a:lnTo>
                        <a:lnTo>
                          <a:pt x="133" y="13"/>
                        </a:lnTo>
                        <a:lnTo>
                          <a:pt x="108" y="13"/>
                        </a:lnTo>
                        <a:lnTo>
                          <a:pt x="83" y="15"/>
                        </a:lnTo>
                        <a:lnTo>
                          <a:pt x="56" y="15"/>
                        </a:lnTo>
                        <a:lnTo>
                          <a:pt x="29" y="15"/>
                        </a:lnTo>
                        <a:lnTo>
                          <a:pt x="0" y="15"/>
                        </a:lnTo>
                        <a:lnTo>
                          <a:pt x="0" y="17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5" name="Freeform 211">
                    <a:extLst>
                      <a:ext uri="{FF2B5EF4-FFF2-40B4-BE49-F238E27FC236}">
                        <a16:creationId xmlns:a16="http://schemas.microsoft.com/office/drawing/2014/main" id="{FF1FA62F-F916-4CFC-810D-20BDFA9078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16" cy="8"/>
                  </a:xfrm>
                  <a:custGeom>
                    <a:avLst/>
                    <a:gdLst>
                      <a:gd name="T0" fmla="*/ 0 w 233"/>
                      <a:gd name="T1" fmla="*/ 15 h 15"/>
                      <a:gd name="T2" fmla="*/ 29 w 233"/>
                      <a:gd name="T3" fmla="*/ 15 h 15"/>
                      <a:gd name="T4" fmla="*/ 56 w 233"/>
                      <a:gd name="T5" fmla="*/ 15 h 15"/>
                      <a:gd name="T6" fmla="*/ 83 w 233"/>
                      <a:gd name="T7" fmla="*/ 15 h 15"/>
                      <a:gd name="T8" fmla="*/ 108 w 233"/>
                      <a:gd name="T9" fmla="*/ 13 h 15"/>
                      <a:gd name="T10" fmla="*/ 133 w 233"/>
                      <a:gd name="T11" fmla="*/ 13 h 15"/>
                      <a:gd name="T12" fmla="*/ 154 w 233"/>
                      <a:gd name="T13" fmla="*/ 12 h 15"/>
                      <a:gd name="T14" fmla="*/ 173 w 233"/>
                      <a:gd name="T15" fmla="*/ 12 h 15"/>
                      <a:gd name="T16" fmla="*/ 190 w 233"/>
                      <a:gd name="T17" fmla="*/ 10 h 15"/>
                      <a:gd name="T18" fmla="*/ 206 w 233"/>
                      <a:gd name="T19" fmla="*/ 8 h 15"/>
                      <a:gd name="T20" fmla="*/ 217 w 233"/>
                      <a:gd name="T21" fmla="*/ 6 h 15"/>
                      <a:gd name="T22" fmla="*/ 225 w 233"/>
                      <a:gd name="T23" fmla="*/ 4 h 15"/>
                      <a:gd name="T24" fmla="*/ 231 w 233"/>
                      <a:gd name="T25" fmla="*/ 2 h 15"/>
                      <a:gd name="T26" fmla="*/ 233 w 233"/>
                      <a:gd name="T27" fmla="*/ 0 h 15"/>
                      <a:gd name="T28" fmla="*/ 227 w 233"/>
                      <a:gd name="T29" fmla="*/ 0 h 15"/>
                      <a:gd name="T30" fmla="*/ 225 w 233"/>
                      <a:gd name="T31" fmla="*/ 2 h 15"/>
                      <a:gd name="T32" fmla="*/ 219 w 233"/>
                      <a:gd name="T33" fmla="*/ 4 h 15"/>
                      <a:gd name="T34" fmla="*/ 211 w 233"/>
                      <a:gd name="T35" fmla="*/ 6 h 15"/>
                      <a:gd name="T36" fmla="*/ 200 w 233"/>
                      <a:gd name="T37" fmla="*/ 8 h 15"/>
                      <a:gd name="T38" fmla="*/ 186 w 233"/>
                      <a:gd name="T39" fmla="*/ 10 h 15"/>
                      <a:gd name="T40" fmla="*/ 169 w 233"/>
                      <a:gd name="T41" fmla="*/ 12 h 15"/>
                      <a:gd name="T42" fmla="*/ 150 w 233"/>
                      <a:gd name="T43" fmla="*/ 12 h 15"/>
                      <a:gd name="T44" fmla="*/ 129 w 233"/>
                      <a:gd name="T45" fmla="*/ 13 h 15"/>
                      <a:gd name="T46" fmla="*/ 106 w 233"/>
                      <a:gd name="T47" fmla="*/ 13 h 15"/>
                      <a:gd name="T48" fmla="*/ 81 w 233"/>
                      <a:gd name="T49" fmla="*/ 15 h 15"/>
                      <a:gd name="T50" fmla="*/ 56 w 233"/>
                      <a:gd name="T51" fmla="*/ 15 h 15"/>
                      <a:gd name="T52" fmla="*/ 29 w 233"/>
                      <a:gd name="T53" fmla="*/ 15 h 15"/>
                      <a:gd name="T54" fmla="*/ 0 w 233"/>
                      <a:gd name="T55" fmla="*/ 15 h 15"/>
                      <a:gd name="T56" fmla="*/ 0 w 233"/>
                      <a:gd name="T57" fmla="*/ 1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33" h="15">
                        <a:moveTo>
                          <a:pt x="0" y="15"/>
                        </a:moveTo>
                        <a:lnTo>
                          <a:pt x="29" y="15"/>
                        </a:lnTo>
                        <a:lnTo>
                          <a:pt x="56" y="15"/>
                        </a:lnTo>
                        <a:lnTo>
                          <a:pt x="83" y="15"/>
                        </a:lnTo>
                        <a:lnTo>
                          <a:pt x="108" y="13"/>
                        </a:lnTo>
                        <a:lnTo>
                          <a:pt x="133" y="13"/>
                        </a:lnTo>
                        <a:lnTo>
                          <a:pt x="154" y="12"/>
                        </a:lnTo>
                        <a:lnTo>
                          <a:pt x="173" y="12"/>
                        </a:lnTo>
                        <a:lnTo>
                          <a:pt x="190" y="10"/>
                        </a:lnTo>
                        <a:lnTo>
                          <a:pt x="206" y="8"/>
                        </a:lnTo>
                        <a:lnTo>
                          <a:pt x="217" y="6"/>
                        </a:lnTo>
                        <a:lnTo>
                          <a:pt x="225" y="4"/>
                        </a:lnTo>
                        <a:lnTo>
                          <a:pt x="231" y="2"/>
                        </a:lnTo>
                        <a:lnTo>
                          <a:pt x="233" y="0"/>
                        </a:lnTo>
                        <a:lnTo>
                          <a:pt x="227" y="0"/>
                        </a:lnTo>
                        <a:lnTo>
                          <a:pt x="225" y="2"/>
                        </a:lnTo>
                        <a:lnTo>
                          <a:pt x="219" y="4"/>
                        </a:lnTo>
                        <a:lnTo>
                          <a:pt x="211" y="6"/>
                        </a:lnTo>
                        <a:lnTo>
                          <a:pt x="200" y="8"/>
                        </a:lnTo>
                        <a:lnTo>
                          <a:pt x="186" y="10"/>
                        </a:lnTo>
                        <a:lnTo>
                          <a:pt x="169" y="12"/>
                        </a:lnTo>
                        <a:lnTo>
                          <a:pt x="150" y="12"/>
                        </a:lnTo>
                        <a:lnTo>
                          <a:pt x="129" y="13"/>
                        </a:lnTo>
                        <a:lnTo>
                          <a:pt x="106" y="13"/>
                        </a:lnTo>
                        <a:lnTo>
                          <a:pt x="81" y="15"/>
                        </a:lnTo>
                        <a:lnTo>
                          <a:pt x="56" y="15"/>
                        </a:lnTo>
                        <a:lnTo>
                          <a:pt x="29" y="15"/>
                        </a:lnTo>
                        <a:lnTo>
                          <a:pt x="0" y="15"/>
                        </a:lnTo>
                        <a:lnTo>
                          <a:pt x="0" y="15"/>
                        </a:lnTo>
                        <a:close/>
                      </a:path>
                    </a:pathLst>
                  </a:custGeom>
                  <a:solidFill>
                    <a:srgbClr val="7E7E7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6" name="Freeform 212">
                    <a:extLst>
                      <a:ext uri="{FF2B5EF4-FFF2-40B4-BE49-F238E27FC236}">
                        <a16:creationId xmlns:a16="http://schemas.microsoft.com/office/drawing/2014/main" id="{59E4D792-D440-4A67-8DCC-E3B11D27CF6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13" cy="8"/>
                  </a:xfrm>
                  <a:custGeom>
                    <a:avLst/>
                    <a:gdLst>
                      <a:gd name="T0" fmla="*/ 0 w 227"/>
                      <a:gd name="T1" fmla="*/ 15 h 15"/>
                      <a:gd name="T2" fmla="*/ 29 w 227"/>
                      <a:gd name="T3" fmla="*/ 15 h 15"/>
                      <a:gd name="T4" fmla="*/ 56 w 227"/>
                      <a:gd name="T5" fmla="*/ 15 h 15"/>
                      <a:gd name="T6" fmla="*/ 81 w 227"/>
                      <a:gd name="T7" fmla="*/ 15 h 15"/>
                      <a:gd name="T8" fmla="*/ 106 w 227"/>
                      <a:gd name="T9" fmla="*/ 13 h 15"/>
                      <a:gd name="T10" fmla="*/ 129 w 227"/>
                      <a:gd name="T11" fmla="*/ 13 h 15"/>
                      <a:gd name="T12" fmla="*/ 150 w 227"/>
                      <a:gd name="T13" fmla="*/ 12 h 15"/>
                      <a:gd name="T14" fmla="*/ 169 w 227"/>
                      <a:gd name="T15" fmla="*/ 12 h 15"/>
                      <a:gd name="T16" fmla="*/ 186 w 227"/>
                      <a:gd name="T17" fmla="*/ 10 h 15"/>
                      <a:gd name="T18" fmla="*/ 200 w 227"/>
                      <a:gd name="T19" fmla="*/ 8 h 15"/>
                      <a:gd name="T20" fmla="*/ 211 w 227"/>
                      <a:gd name="T21" fmla="*/ 6 h 15"/>
                      <a:gd name="T22" fmla="*/ 219 w 227"/>
                      <a:gd name="T23" fmla="*/ 4 h 15"/>
                      <a:gd name="T24" fmla="*/ 225 w 227"/>
                      <a:gd name="T25" fmla="*/ 2 h 15"/>
                      <a:gd name="T26" fmla="*/ 227 w 227"/>
                      <a:gd name="T27" fmla="*/ 0 h 15"/>
                      <a:gd name="T28" fmla="*/ 221 w 227"/>
                      <a:gd name="T29" fmla="*/ 0 h 15"/>
                      <a:gd name="T30" fmla="*/ 219 w 227"/>
                      <a:gd name="T31" fmla="*/ 2 h 15"/>
                      <a:gd name="T32" fmla="*/ 213 w 227"/>
                      <a:gd name="T33" fmla="*/ 4 h 15"/>
                      <a:gd name="T34" fmla="*/ 204 w 227"/>
                      <a:gd name="T35" fmla="*/ 6 h 15"/>
                      <a:gd name="T36" fmla="*/ 190 w 227"/>
                      <a:gd name="T37" fmla="*/ 8 h 15"/>
                      <a:gd name="T38" fmla="*/ 175 w 227"/>
                      <a:gd name="T39" fmla="*/ 10 h 15"/>
                      <a:gd name="T40" fmla="*/ 156 w 227"/>
                      <a:gd name="T41" fmla="*/ 12 h 15"/>
                      <a:gd name="T42" fmla="*/ 134 w 227"/>
                      <a:gd name="T43" fmla="*/ 12 h 15"/>
                      <a:gd name="T44" fmla="*/ 111 w 227"/>
                      <a:gd name="T45" fmla="*/ 13 h 15"/>
                      <a:gd name="T46" fmla="*/ 84 w 227"/>
                      <a:gd name="T47" fmla="*/ 13 h 15"/>
                      <a:gd name="T48" fmla="*/ 58 w 227"/>
                      <a:gd name="T49" fmla="*/ 15 h 15"/>
                      <a:gd name="T50" fmla="*/ 29 w 227"/>
                      <a:gd name="T51" fmla="*/ 15 h 15"/>
                      <a:gd name="T52" fmla="*/ 0 w 227"/>
                      <a:gd name="T53" fmla="*/ 15 h 15"/>
                      <a:gd name="T54" fmla="*/ 0 w 227"/>
                      <a:gd name="T55" fmla="*/ 1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227" h="15">
                        <a:moveTo>
                          <a:pt x="0" y="15"/>
                        </a:moveTo>
                        <a:lnTo>
                          <a:pt x="29" y="15"/>
                        </a:lnTo>
                        <a:lnTo>
                          <a:pt x="56" y="15"/>
                        </a:lnTo>
                        <a:lnTo>
                          <a:pt x="81" y="15"/>
                        </a:lnTo>
                        <a:lnTo>
                          <a:pt x="106" y="13"/>
                        </a:lnTo>
                        <a:lnTo>
                          <a:pt x="129" y="13"/>
                        </a:lnTo>
                        <a:lnTo>
                          <a:pt x="150" y="12"/>
                        </a:lnTo>
                        <a:lnTo>
                          <a:pt x="169" y="12"/>
                        </a:lnTo>
                        <a:lnTo>
                          <a:pt x="186" y="10"/>
                        </a:lnTo>
                        <a:lnTo>
                          <a:pt x="200" y="8"/>
                        </a:lnTo>
                        <a:lnTo>
                          <a:pt x="211" y="6"/>
                        </a:lnTo>
                        <a:lnTo>
                          <a:pt x="219" y="4"/>
                        </a:lnTo>
                        <a:lnTo>
                          <a:pt x="225" y="2"/>
                        </a:lnTo>
                        <a:lnTo>
                          <a:pt x="227" y="0"/>
                        </a:lnTo>
                        <a:lnTo>
                          <a:pt x="221" y="0"/>
                        </a:lnTo>
                        <a:lnTo>
                          <a:pt x="219" y="2"/>
                        </a:lnTo>
                        <a:lnTo>
                          <a:pt x="213" y="4"/>
                        </a:lnTo>
                        <a:lnTo>
                          <a:pt x="204" y="6"/>
                        </a:lnTo>
                        <a:lnTo>
                          <a:pt x="190" y="8"/>
                        </a:lnTo>
                        <a:lnTo>
                          <a:pt x="175" y="10"/>
                        </a:lnTo>
                        <a:lnTo>
                          <a:pt x="156" y="12"/>
                        </a:lnTo>
                        <a:lnTo>
                          <a:pt x="134" y="12"/>
                        </a:lnTo>
                        <a:lnTo>
                          <a:pt x="111" y="13"/>
                        </a:lnTo>
                        <a:lnTo>
                          <a:pt x="84" y="13"/>
                        </a:lnTo>
                        <a:lnTo>
                          <a:pt x="58" y="15"/>
                        </a:lnTo>
                        <a:lnTo>
                          <a:pt x="29" y="15"/>
                        </a:lnTo>
                        <a:lnTo>
                          <a:pt x="0" y="15"/>
                        </a:lnTo>
                        <a:lnTo>
                          <a:pt x="0" y="15"/>
                        </a:lnTo>
                        <a:close/>
                      </a:path>
                    </a:pathLst>
                  </a:custGeom>
                  <a:solidFill>
                    <a:srgbClr val="7D7D7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7" name="Freeform 213">
                    <a:extLst>
                      <a:ext uri="{FF2B5EF4-FFF2-40B4-BE49-F238E27FC236}">
                        <a16:creationId xmlns:a16="http://schemas.microsoft.com/office/drawing/2014/main" id="{1909FA1D-B107-4138-82ED-370D25EFA79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11" cy="8"/>
                  </a:xfrm>
                  <a:custGeom>
                    <a:avLst/>
                    <a:gdLst>
                      <a:gd name="T0" fmla="*/ 0 w 221"/>
                      <a:gd name="T1" fmla="*/ 15 h 15"/>
                      <a:gd name="T2" fmla="*/ 29 w 221"/>
                      <a:gd name="T3" fmla="*/ 15 h 15"/>
                      <a:gd name="T4" fmla="*/ 58 w 221"/>
                      <a:gd name="T5" fmla="*/ 15 h 15"/>
                      <a:gd name="T6" fmla="*/ 84 w 221"/>
                      <a:gd name="T7" fmla="*/ 13 h 15"/>
                      <a:gd name="T8" fmla="*/ 111 w 221"/>
                      <a:gd name="T9" fmla="*/ 13 h 15"/>
                      <a:gd name="T10" fmla="*/ 134 w 221"/>
                      <a:gd name="T11" fmla="*/ 12 h 15"/>
                      <a:gd name="T12" fmla="*/ 156 w 221"/>
                      <a:gd name="T13" fmla="*/ 12 h 15"/>
                      <a:gd name="T14" fmla="*/ 175 w 221"/>
                      <a:gd name="T15" fmla="*/ 10 h 15"/>
                      <a:gd name="T16" fmla="*/ 190 w 221"/>
                      <a:gd name="T17" fmla="*/ 8 h 15"/>
                      <a:gd name="T18" fmla="*/ 204 w 221"/>
                      <a:gd name="T19" fmla="*/ 6 h 15"/>
                      <a:gd name="T20" fmla="*/ 213 w 221"/>
                      <a:gd name="T21" fmla="*/ 4 h 15"/>
                      <a:gd name="T22" fmla="*/ 219 w 221"/>
                      <a:gd name="T23" fmla="*/ 2 h 15"/>
                      <a:gd name="T24" fmla="*/ 221 w 221"/>
                      <a:gd name="T25" fmla="*/ 0 h 15"/>
                      <a:gd name="T26" fmla="*/ 215 w 221"/>
                      <a:gd name="T27" fmla="*/ 0 h 15"/>
                      <a:gd name="T28" fmla="*/ 213 w 221"/>
                      <a:gd name="T29" fmla="*/ 2 h 15"/>
                      <a:gd name="T30" fmla="*/ 208 w 221"/>
                      <a:gd name="T31" fmla="*/ 4 h 15"/>
                      <a:gd name="T32" fmla="*/ 198 w 221"/>
                      <a:gd name="T33" fmla="*/ 6 h 15"/>
                      <a:gd name="T34" fmla="*/ 186 w 221"/>
                      <a:gd name="T35" fmla="*/ 8 h 15"/>
                      <a:gd name="T36" fmla="*/ 171 w 221"/>
                      <a:gd name="T37" fmla="*/ 10 h 15"/>
                      <a:gd name="T38" fmla="*/ 152 w 221"/>
                      <a:gd name="T39" fmla="*/ 12 h 15"/>
                      <a:gd name="T40" fmla="*/ 131 w 221"/>
                      <a:gd name="T41" fmla="*/ 12 h 15"/>
                      <a:gd name="T42" fmla="*/ 108 w 221"/>
                      <a:gd name="T43" fmla="*/ 13 h 15"/>
                      <a:gd name="T44" fmla="*/ 83 w 221"/>
                      <a:gd name="T45" fmla="*/ 13 h 15"/>
                      <a:gd name="T46" fmla="*/ 56 w 221"/>
                      <a:gd name="T47" fmla="*/ 15 h 15"/>
                      <a:gd name="T48" fmla="*/ 29 w 221"/>
                      <a:gd name="T49" fmla="*/ 15 h 15"/>
                      <a:gd name="T50" fmla="*/ 0 w 221"/>
                      <a:gd name="T51" fmla="*/ 15 h 15"/>
                      <a:gd name="T52" fmla="*/ 0 w 221"/>
                      <a:gd name="T53" fmla="*/ 1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221" h="15">
                        <a:moveTo>
                          <a:pt x="0" y="15"/>
                        </a:moveTo>
                        <a:lnTo>
                          <a:pt x="29" y="15"/>
                        </a:lnTo>
                        <a:lnTo>
                          <a:pt x="58" y="15"/>
                        </a:lnTo>
                        <a:lnTo>
                          <a:pt x="84" y="13"/>
                        </a:lnTo>
                        <a:lnTo>
                          <a:pt x="111" y="13"/>
                        </a:lnTo>
                        <a:lnTo>
                          <a:pt x="134" y="12"/>
                        </a:lnTo>
                        <a:lnTo>
                          <a:pt x="156" y="12"/>
                        </a:lnTo>
                        <a:lnTo>
                          <a:pt x="175" y="10"/>
                        </a:lnTo>
                        <a:lnTo>
                          <a:pt x="190" y="8"/>
                        </a:lnTo>
                        <a:lnTo>
                          <a:pt x="204" y="6"/>
                        </a:lnTo>
                        <a:lnTo>
                          <a:pt x="213" y="4"/>
                        </a:lnTo>
                        <a:lnTo>
                          <a:pt x="219" y="2"/>
                        </a:lnTo>
                        <a:lnTo>
                          <a:pt x="221" y="0"/>
                        </a:lnTo>
                        <a:lnTo>
                          <a:pt x="215" y="0"/>
                        </a:lnTo>
                        <a:lnTo>
                          <a:pt x="213" y="2"/>
                        </a:lnTo>
                        <a:lnTo>
                          <a:pt x="208" y="4"/>
                        </a:lnTo>
                        <a:lnTo>
                          <a:pt x="198" y="6"/>
                        </a:lnTo>
                        <a:lnTo>
                          <a:pt x="186" y="8"/>
                        </a:lnTo>
                        <a:lnTo>
                          <a:pt x="171" y="10"/>
                        </a:lnTo>
                        <a:lnTo>
                          <a:pt x="152" y="12"/>
                        </a:lnTo>
                        <a:lnTo>
                          <a:pt x="131" y="12"/>
                        </a:lnTo>
                        <a:lnTo>
                          <a:pt x="108" y="13"/>
                        </a:lnTo>
                        <a:lnTo>
                          <a:pt x="83" y="13"/>
                        </a:lnTo>
                        <a:lnTo>
                          <a:pt x="56" y="15"/>
                        </a:lnTo>
                        <a:lnTo>
                          <a:pt x="29" y="15"/>
                        </a:lnTo>
                        <a:lnTo>
                          <a:pt x="0" y="15"/>
                        </a:lnTo>
                        <a:lnTo>
                          <a:pt x="0" y="15"/>
                        </a:ln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8" name="Freeform 214">
                    <a:extLst>
                      <a:ext uri="{FF2B5EF4-FFF2-40B4-BE49-F238E27FC236}">
                        <a16:creationId xmlns:a16="http://schemas.microsoft.com/office/drawing/2014/main" id="{CF32B815-FA66-4AF2-A812-BF10F98DF61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08" cy="8"/>
                  </a:xfrm>
                  <a:custGeom>
                    <a:avLst/>
                    <a:gdLst>
                      <a:gd name="T0" fmla="*/ 0 w 215"/>
                      <a:gd name="T1" fmla="*/ 15 h 15"/>
                      <a:gd name="T2" fmla="*/ 29 w 215"/>
                      <a:gd name="T3" fmla="*/ 15 h 15"/>
                      <a:gd name="T4" fmla="*/ 56 w 215"/>
                      <a:gd name="T5" fmla="*/ 15 h 15"/>
                      <a:gd name="T6" fmla="*/ 83 w 215"/>
                      <a:gd name="T7" fmla="*/ 13 h 15"/>
                      <a:gd name="T8" fmla="*/ 108 w 215"/>
                      <a:gd name="T9" fmla="*/ 13 h 15"/>
                      <a:gd name="T10" fmla="*/ 131 w 215"/>
                      <a:gd name="T11" fmla="*/ 12 h 15"/>
                      <a:gd name="T12" fmla="*/ 152 w 215"/>
                      <a:gd name="T13" fmla="*/ 12 h 15"/>
                      <a:gd name="T14" fmla="*/ 171 w 215"/>
                      <a:gd name="T15" fmla="*/ 10 h 15"/>
                      <a:gd name="T16" fmla="*/ 186 w 215"/>
                      <a:gd name="T17" fmla="*/ 8 h 15"/>
                      <a:gd name="T18" fmla="*/ 198 w 215"/>
                      <a:gd name="T19" fmla="*/ 6 h 15"/>
                      <a:gd name="T20" fmla="*/ 208 w 215"/>
                      <a:gd name="T21" fmla="*/ 4 h 15"/>
                      <a:gd name="T22" fmla="*/ 213 w 215"/>
                      <a:gd name="T23" fmla="*/ 2 h 15"/>
                      <a:gd name="T24" fmla="*/ 215 w 215"/>
                      <a:gd name="T25" fmla="*/ 0 h 15"/>
                      <a:gd name="T26" fmla="*/ 210 w 215"/>
                      <a:gd name="T27" fmla="*/ 0 h 15"/>
                      <a:gd name="T28" fmla="*/ 208 w 215"/>
                      <a:gd name="T29" fmla="*/ 2 h 15"/>
                      <a:gd name="T30" fmla="*/ 202 w 215"/>
                      <a:gd name="T31" fmla="*/ 4 h 15"/>
                      <a:gd name="T32" fmla="*/ 192 w 215"/>
                      <a:gd name="T33" fmla="*/ 6 h 15"/>
                      <a:gd name="T34" fmla="*/ 181 w 215"/>
                      <a:gd name="T35" fmla="*/ 8 h 15"/>
                      <a:gd name="T36" fmla="*/ 165 w 215"/>
                      <a:gd name="T37" fmla="*/ 10 h 15"/>
                      <a:gd name="T38" fmla="*/ 148 w 215"/>
                      <a:gd name="T39" fmla="*/ 10 h 15"/>
                      <a:gd name="T40" fmla="*/ 127 w 215"/>
                      <a:gd name="T41" fmla="*/ 12 h 15"/>
                      <a:gd name="T42" fmla="*/ 106 w 215"/>
                      <a:gd name="T43" fmla="*/ 13 h 15"/>
                      <a:gd name="T44" fmla="*/ 81 w 215"/>
                      <a:gd name="T45" fmla="*/ 13 h 15"/>
                      <a:gd name="T46" fmla="*/ 54 w 215"/>
                      <a:gd name="T47" fmla="*/ 13 h 15"/>
                      <a:gd name="T48" fmla="*/ 29 w 215"/>
                      <a:gd name="T49" fmla="*/ 15 h 15"/>
                      <a:gd name="T50" fmla="*/ 0 w 215"/>
                      <a:gd name="T51" fmla="*/ 15 h 15"/>
                      <a:gd name="T52" fmla="*/ 0 w 215"/>
                      <a:gd name="T53" fmla="*/ 1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215" h="15">
                        <a:moveTo>
                          <a:pt x="0" y="15"/>
                        </a:moveTo>
                        <a:lnTo>
                          <a:pt x="29" y="15"/>
                        </a:lnTo>
                        <a:lnTo>
                          <a:pt x="56" y="15"/>
                        </a:lnTo>
                        <a:lnTo>
                          <a:pt x="83" y="13"/>
                        </a:lnTo>
                        <a:lnTo>
                          <a:pt x="108" y="13"/>
                        </a:lnTo>
                        <a:lnTo>
                          <a:pt x="131" y="12"/>
                        </a:lnTo>
                        <a:lnTo>
                          <a:pt x="152" y="12"/>
                        </a:lnTo>
                        <a:lnTo>
                          <a:pt x="171" y="10"/>
                        </a:lnTo>
                        <a:lnTo>
                          <a:pt x="186" y="8"/>
                        </a:lnTo>
                        <a:lnTo>
                          <a:pt x="198" y="6"/>
                        </a:lnTo>
                        <a:lnTo>
                          <a:pt x="208" y="4"/>
                        </a:lnTo>
                        <a:lnTo>
                          <a:pt x="213" y="2"/>
                        </a:lnTo>
                        <a:lnTo>
                          <a:pt x="215" y="0"/>
                        </a:lnTo>
                        <a:lnTo>
                          <a:pt x="210" y="0"/>
                        </a:lnTo>
                        <a:lnTo>
                          <a:pt x="208" y="2"/>
                        </a:lnTo>
                        <a:lnTo>
                          <a:pt x="202" y="4"/>
                        </a:lnTo>
                        <a:lnTo>
                          <a:pt x="192" y="6"/>
                        </a:lnTo>
                        <a:lnTo>
                          <a:pt x="181" y="8"/>
                        </a:lnTo>
                        <a:lnTo>
                          <a:pt x="165" y="10"/>
                        </a:lnTo>
                        <a:lnTo>
                          <a:pt x="148" y="10"/>
                        </a:lnTo>
                        <a:lnTo>
                          <a:pt x="127" y="12"/>
                        </a:lnTo>
                        <a:lnTo>
                          <a:pt x="106" y="13"/>
                        </a:lnTo>
                        <a:lnTo>
                          <a:pt x="81" y="13"/>
                        </a:lnTo>
                        <a:lnTo>
                          <a:pt x="54" y="13"/>
                        </a:lnTo>
                        <a:lnTo>
                          <a:pt x="29" y="15"/>
                        </a:lnTo>
                        <a:lnTo>
                          <a:pt x="0" y="15"/>
                        </a:lnTo>
                        <a:lnTo>
                          <a:pt x="0" y="15"/>
                        </a:lnTo>
                        <a:close/>
                      </a:path>
                    </a:pathLst>
                  </a:custGeom>
                  <a:solidFill>
                    <a:srgbClr val="7A7A7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9" name="Freeform 215">
                    <a:extLst>
                      <a:ext uri="{FF2B5EF4-FFF2-40B4-BE49-F238E27FC236}">
                        <a16:creationId xmlns:a16="http://schemas.microsoft.com/office/drawing/2014/main" id="{ADA18DD8-D269-434F-B6C8-F0C5260B0C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05" cy="8"/>
                  </a:xfrm>
                  <a:custGeom>
                    <a:avLst/>
                    <a:gdLst>
                      <a:gd name="T0" fmla="*/ 0 w 210"/>
                      <a:gd name="T1" fmla="*/ 15 h 15"/>
                      <a:gd name="T2" fmla="*/ 29 w 210"/>
                      <a:gd name="T3" fmla="*/ 15 h 15"/>
                      <a:gd name="T4" fmla="*/ 54 w 210"/>
                      <a:gd name="T5" fmla="*/ 13 h 15"/>
                      <a:gd name="T6" fmla="*/ 81 w 210"/>
                      <a:gd name="T7" fmla="*/ 13 h 15"/>
                      <a:gd name="T8" fmla="*/ 106 w 210"/>
                      <a:gd name="T9" fmla="*/ 13 h 15"/>
                      <a:gd name="T10" fmla="*/ 127 w 210"/>
                      <a:gd name="T11" fmla="*/ 12 h 15"/>
                      <a:gd name="T12" fmla="*/ 148 w 210"/>
                      <a:gd name="T13" fmla="*/ 10 h 15"/>
                      <a:gd name="T14" fmla="*/ 165 w 210"/>
                      <a:gd name="T15" fmla="*/ 10 h 15"/>
                      <a:gd name="T16" fmla="*/ 181 w 210"/>
                      <a:gd name="T17" fmla="*/ 8 h 15"/>
                      <a:gd name="T18" fmla="*/ 192 w 210"/>
                      <a:gd name="T19" fmla="*/ 6 h 15"/>
                      <a:gd name="T20" fmla="*/ 202 w 210"/>
                      <a:gd name="T21" fmla="*/ 4 h 15"/>
                      <a:gd name="T22" fmla="*/ 208 w 210"/>
                      <a:gd name="T23" fmla="*/ 2 h 15"/>
                      <a:gd name="T24" fmla="*/ 210 w 210"/>
                      <a:gd name="T25" fmla="*/ 0 h 15"/>
                      <a:gd name="T26" fmla="*/ 204 w 210"/>
                      <a:gd name="T27" fmla="*/ 0 h 15"/>
                      <a:gd name="T28" fmla="*/ 202 w 210"/>
                      <a:gd name="T29" fmla="*/ 2 h 15"/>
                      <a:gd name="T30" fmla="*/ 196 w 210"/>
                      <a:gd name="T31" fmla="*/ 4 h 15"/>
                      <a:gd name="T32" fmla="*/ 188 w 210"/>
                      <a:gd name="T33" fmla="*/ 6 h 15"/>
                      <a:gd name="T34" fmla="*/ 177 w 210"/>
                      <a:gd name="T35" fmla="*/ 8 h 15"/>
                      <a:gd name="T36" fmla="*/ 161 w 210"/>
                      <a:gd name="T37" fmla="*/ 10 h 15"/>
                      <a:gd name="T38" fmla="*/ 144 w 210"/>
                      <a:gd name="T39" fmla="*/ 10 h 15"/>
                      <a:gd name="T40" fmla="*/ 123 w 210"/>
                      <a:gd name="T41" fmla="*/ 12 h 15"/>
                      <a:gd name="T42" fmla="*/ 102 w 210"/>
                      <a:gd name="T43" fmla="*/ 12 h 15"/>
                      <a:gd name="T44" fmla="*/ 79 w 210"/>
                      <a:gd name="T45" fmla="*/ 13 h 15"/>
                      <a:gd name="T46" fmla="*/ 54 w 210"/>
                      <a:gd name="T47" fmla="*/ 13 h 15"/>
                      <a:gd name="T48" fmla="*/ 27 w 210"/>
                      <a:gd name="T49" fmla="*/ 13 h 15"/>
                      <a:gd name="T50" fmla="*/ 0 w 210"/>
                      <a:gd name="T51" fmla="*/ 13 h 15"/>
                      <a:gd name="T52" fmla="*/ 0 w 210"/>
                      <a:gd name="T53" fmla="*/ 1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210" h="15">
                        <a:moveTo>
                          <a:pt x="0" y="15"/>
                        </a:moveTo>
                        <a:lnTo>
                          <a:pt x="29" y="15"/>
                        </a:lnTo>
                        <a:lnTo>
                          <a:pt x="54" y="13"/>
                        </a:lnTo>
                        <a:lnTo>
                          <a:pt x="81" y="13"/>
                        </a:lnTo>
                        <a:lnTo>
                          <a:pt x="106" y="13"/>
                        </a:lnTo>
                        <a:lnTo>
                          <a:pt x="127" y="12"/>
                        </a:lnTo>
                        <a:lnTo>
                          <a:pt x="148" y="10"/>
                        </a:lnTo>
                        <a:lnTo>
                          <a:pt x="165" y="10"/>
                        </a:lnTo>
                        <a:lnTo>
                          <a:pt x="181" y="8"/>
                        </a:lnTo>
                        <a:lnTo>
                          <a:pt x="192" y="6"/>
                        </a:lnTo>
                        <a:lnTo>
                          <a:pt x="202" y="4"/>
                        </a:lnTo>
                        <a:lnTo>
                          <a:pt x="208" y="2"/>
                        </a:lnTo>
                        <a:lnTo>
                          <a:pt x="210" y="0"/>
                        </a:lnTo>
                        <a:lnTo>
                          <a:pt x="204" y="0"/>
                        </a:lnTo>
                        <a:lnTo>
                          <a:pt x="202" y="2"/>
                        </a:lnTo>
                        <a:lnTo>
                          <a:pt x="196" y="4"/>
                        </a:lnTo>
                        <a:lnTo>
                          <a:pt x="188" y="6"/>
                        </a:lnTo>
                        <a:lnTo>
                          <a:pt x="177" y="8"/>
                        </a:lnTo>
                        <a:lnTo>
                          <a:pt x="161" y="10"/>
                        </a:lnTo>
                        <a:lnTo>
                          <a:pt x="144" y="10"/>
                        </a:lnTo>
                        <a:lnTo>
                          <a:pt x="123" y="12"/>
                        </a:lnTo>
                        <a:lnTo>
                          <a:pt x="102" y="12"/>
                        </a:lnTo>
                        <a:lnTo>
                          <a:pt x="79" y="13"/>
                        </a:lnTo>
                        <a:lnTo>
                          <a:pt x="54" y="13"/>
                        </a:lnTo>
                        <a:lnTo>
                          <a:pt x="27" y="13"/>
                        </a:lnTo>
                        <a:lnTo>
                          <a:pt x="0" y="13"/>
                        </a:lnTo>
                        <a:lnTo>
                          <a:pt x="0" y="15"/>
                        </a:lnTo>
                        <a:close/>
                      </a:path>
                    </a:pathLst>
                  </a:custGeom>
                  <a:solidFill>
                    <a:srgbClr val="79797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0" name="Freeform 216">
                    <a:extLst>
                      <a:ext uri="{FF2B5EF4-FFF2-40B4-BE49-F238E27FC236}">
                        <a16:creationId xmlns:a16="http://schemas.microsoft.com/office/drawing/2014/main" id="{01E45916-87F7-49B0-B77A-60C5986C47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02" cy="7"/>
                  </a:xfrm>
                  <a:custGeom>
                    <a:avLst/>
                    <a:gdLst>
                      <a:gd name="T0" fmla="*/ 0 w 204"/>
                      <a:gd name="T1" fmla="*/ 13 h 13"/>
                      <a:gd name="T2" fmla="*/ 27 w 204"/>
                      <a:gd name="T3" fmla="*/ 13 h 13"/>
                      <a:gd name="T4" fmla="*/ 54 w 204"/>
                      <a:gd name="T5" fmla="*/ 13 h 13"/>
                      <a:gd name="T6" fmla="*/ 79 w 204"/>
                      <a:gd name="T7" fmla="*/ 13 h 13"/>
                      <a:gd name="T8" fmla="*/ 102 w 204"/>
                      <a:gd name="T9" fmla="*/ 12 h 13"/>
                      <a:gd name="T10" fmla="*/ 123 w 204"/>
                      <a:gd name="T11" fmla="*/ 12 h 13"/>
                      <a:gd name="T12" fmla="*/ 144 w 204"/>
                      <a:gd name="T13" fmla="*/ 10 h 13"/>
                      <a:gd name="T14" fmla="*/ 161 w 204"/>
                      <a:gd name="T15" fmla="*/ 10 h 13"/>
                      <a:gd name="T16" fmla="*/ 177 w 204"/>
                      <a:gd name="T17" fmla="*/ 8 h 13"/>
                      <a:gd name="T18" fmla="*/ 188 w 204"/>
                      <a:gd name="T19" fmla="*/ 6 h 13"/>
                      <a:gd name="T20" fmla="*/ 196 w 204"/>
                      <a:gd name="T21" fmla="*/ 4 h 13"/>
                      <a:gd name="T22" fmla="*/ 202 w 204"/>
                      <a:gd name="T23" fmla="*/ 2 h 13"/>
                      <a:gd name="T24" fmla="*/ 204 w 204"/>
                      <a:gd name="T25" fmla="*/ 0 h 13"/>
                      <a:gd name="T26" fmla="*/ 198 w 204"/>
                      <a:gd name="T27" fmla="*/ 0 h 13"/>
                      <a:gd name="T28" fmla="*/ 196 w 204"/>
                      <a:gd name="T29" fmla="*/ 2 h 13"/>
                      <a:gd name="T30" fmla="*/ 190 w 204"/>
                      <a:gd name="T31" fmla="*/ 4 h 13"/>
                      <a:gd name="T32" fmla="*/ 183 w 204"/>
                      <a:gd name="T33" fmla="*/ 6 h 13"/>
                      <a:gd name="T34" fmla="*/ 171 w 204"/>
                      <a:gd name="T35" fmla="*/ 8 h 13"/>
                      <a:gd name="T36" fmla="*/ 158 w 204"/>
                      <a:gd name="T37" fmla="*/ 8 h 13"/>
                      <a:gd name="T38" fmla="*/ 140 w 204"/>
                      <a:gd name="T39" fmla="*/ 10 h 13"/>
                      <a:gd name="T40" fmla="*/ 121 w 204"/>
                      <a:gd name="T41" fmla="*/ 12 h 13"/>
                      <a:gd name="T42" fmla="*/ 100 w 204"/>
                      <a:gd name="T43" fmla="*/ 12 h 13"/>
                      <a:gd name="T44" fmla="*/ 77 w 204"/>
                      <a:gd name="T45" fmla="*/ 13 h 13"/>
                      <a:gd name="T46" fmla="*/ 52 w 204"/>
                      <a:gd name="T47" fmla="*/ 13 h 13"/>
                      <a:gd name="T48" fmla="*/ 27 w 204"/>
                      <a:gd name="T49" fmla="*/ 13 h 13"/>
                      <a:gd name="T50" fmla="*/ 0 w 204"/>
                      <a:gd name="T51" fmla="*/ 13 h 13"/>
                      <a:gd name="T52" fmla="*/ 0 w 204"/>
                      <a:gd name="T53" fmla="*/ 13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204" h="13">
                        <a:moveTo>
                          <a:pt x="0" y="13"/>
                        </a:moveTo>
                        <a:lnTo>
                          <a:pt x="27" y="13"/>
                        </a:lnTo>
                        <a:lnTo>
                          <a:pt x="54" y="13"/>
                        </a:lnTo>
                        <a:lnTo>
                          <a:pt x="79" y="13"/>
                        </a:lnTo>
                        <a:lnTo>
                          <a:pt x="102" y="12"/>
                        </a:lnTo>
                        <a:lnTo>
                          <a:pt x="123" y="12"/>
                        </a:lnTo>
                        <a:lnTo>
                          <a:pt x="144" y="10"/>
                        </a:lnTo>
                        <a:lnTo>
                          <a:pt x="161" y="10"/>
                        </a:lnTo>
                        <a:lnTo>
                          <a:pt x="177" y="8"/>
                        </a:lnTo>
                        <a:lnTo>
                          <a:pt x="188" y="6"/>
                        </a:lnTo>
                        <a:lnTo>
                          <a:pt x="196" y="4"/>
                        </a:lnTo>
                        <a:lnTo>
                          <a:pt x="202" y="2"/>
                        </a:lnTo>
                        <a:lnTo>
                          <a:pt x="204" y="0"/>
                        </a:lnTo>
                        <a:lnTo>
                          <a:pt x="198" y="0"/>
                        </a:lnTo>
                        <a:lnTo>
                          <a:pt x="196" y="2"/>
                        </a:lnTo>
                        <a:lnTo>
                          <a:pt x="190" y="4"/>
                        </a:lnTo>
                        <a:lnTo>
                          <a:pt x="183" y="6"/>
                        </a:lnTo>
                        <a:lnTo>
                          <a:pt x="171" y="8"/>
                        </a:lnTo>
                        <a:lnTo>
                          <a:pt x="158" y="8"/>
                        </a:lnTo>
                        <a:lnTo>
                          <a:pt x="140" y="10"/>
                        </a:lnTo>
                        <a:lnTo>
                          <a:pt x="121" y="12"/>
                        </a:lnTo>
                        <a:lnTo>
                          <a:pt x="100" y="12"/>
                        </a:lnTo>
                        <a:lnTo>
                          <a:pt x="77" y="13"/>
                        </a:lnTo>
                        <a:lnTo>
                          <a:pt x="52" y="13"/>
                        </a:lnTo>
                        <a:lnTo>
                          <a:pt x="27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close/>
                      </a:path>
                    </a:pathLst>
                  </a:custGeom>
                  <a:solidFill>
                    <a:srgbClr val="78787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1" name="Freeform 217">
                    <a:extLst>
                      <a:ext uri="{FF2B5EF4-FFF2-40B4-BE49-F238E27FC236}">
                        <a16:creationId xmlns:a16="http://schemas.microsoft.com/office/drawing/2014/main" id="{D4344D60-553E-4745-B576-67BF677EE8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99" cy="7"/>
                  </a:xfrm>
                  <a:custGeom>
                    <a:avLst/>
                    <a:gdLst>
                      <a:gd name="T0" fmla="*/ 0 w 198"/>
                      <a:gd name="T1" fmla="*/ 13 h 13"/>
                      <a:gd name="T2" fmla="*/ 27 w 198"/>
                      <a:gd name="T3" fmla="*/ 13 h 13"/>
                      <a:gd name="T4" fmla="*/ 52 w 198"/>
                      <a:gd name="T5" fmla="*/ 13 h 13"/>
                      <a:gd name="T6" fmla="*/ 77 w 198"/>
                      <a:gd name="T7" fmla="*/ 13 h 13"/>
                      <a:gd name="T8" fmla="*/ 100 w 198"/>
                      <a:gd name="T9" fmla="*/ 12 h 13"/>
                      <a:gd name="T10" fmla="*/ 121 w 198"/>
                      <a:gd name="T11" fmla="*/ 12 h 13"/>
                      <a:gd name="T12" fmla="*/ 140 w 198"/>
                      <a:gd name="T13" fmla="*/ 10 h 13"/>
                      <a:gd name="T14" fmla="*/ 158 w 198"/>
                      <a:gd name="T15" fmla="*/ 8 h 13"/>
                      <a:gd name="T16" fmla="*/ 171 w 198"/>
                      <a:gd name="T17" fmla="*/ 8 h 13"/>
                      <a:gd name="T18" fmla="*/ 183 w 198"/>
                      <a:gd name="T19" fmla="*/ 6 h 13"/>
                      <a:gd name="T20" fmla="*/ 190 w 198"/>
                      <a:gd name="T21" fmla="*/ 4 h 13"/>
                      <a:gd name="T22" fmla="*/ 196 w 198"/>
                      <a:gd name="T23" fmla="*/ 2 h 13"/>
                      <a:gd name="T24" fmla="*/ 198 w 198"/>
                      <a:gd name="T25" fmla="*/ 0 h 13"/>
                      <a:gd name="T26" fmla="*/ 192 w 198"/>
                      <a:gd name="T27" fmla="*/ 0 h 13"/>
                      <a:gd name="T28" fmla="*/ 190 w 198"/>
                      <a:gd name="T29" fmla="*/ 2 h 13"/>
                      <a:gd name="T30" fmla="*/ 184 w 198"/>
                      <a:gd name="T31" fmla="*/ 4 h 13"/>
                      <a:gd name="T32" fmla="*/ 177 w 198"/>
                      <a:gd name="T33" fmla="*/ 6 h 13"/>
                      <a:gd name="T34" fmla="*/ 165 w 198"/>
                      <a:gd name="T35" fmla="*/ 8 h 13"/>
                      <a:gd name="T36" fmla="*/ 152 w 198"/>
                      <a:gd name="T37" fmla="*/ 8 h 13"/>
                      <a:gd name="T38" fmla="*/ 136 w 198"/>
                      <a:gd name="T39" fmla="*/ 10 h 13"/>
                      <a:gd name="T40" fmla="*/ 117 w 198"/>
                      <a:gd name="T41" fmla="*/ 12 h 13"/>
                      <a:gd name="T42" fmla="*/ 96 w 198"/>
                      <a:gd name="T43" fmla="*/ 12 h 13"/>
                      <a:gd name="T44" fmla="*/ 73 w 198"/>
                      <a:gd name="T45" fmla="*/ 12 h 13"/>
                      <a:gd name="T46" fmla="*/ 50 w 198"/>
                      <a:gd name="T47" fmla="*/ 13 h 13"/>
                      <a:gd name="T48" fmla="*/ 25 w 198"/>
                      <a:gd name="T49" fmla="*/ 13 h 13"/>
                      <a:gd name="T50" fmla="*/ 0 w 198"/>
                      <a:gd name="T51" fmla="*/ 13 h 13"/>
                      <a:gd name="T52" fmla="*/ 0 w 198"/>
                      <a:gd name="T53" fmla="*/ 13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198" h="13">
                        <a:moveTo>
                          <a:pt x="0" y="13"/>
                        </a:moveTo>
                        <a:lnTo>
                          <a:pt x="27" y="13"/>
                        </a:lnTo>
                        <a:lnTo>
                          <a:pt x="52" y="13"/>
                        </a:lnTo>
                        <a:lnTo>
                          <a:pt x="77" y="13"/>
                        </a:lnTo>
                        <a:lnTo>
                          <a:pt x="100" y="12"/>
                        </a:lnTo>
                        <a:lnTo>
                          <a:pt x="121" y="12"/>
                        </a:lnTo>
                        <a:lnTo>
                          <a:pt x="140" y="10"/>
                        </a:lnTo>
                        <a:lnTo>
                          <a:pt x="158" y="8"/>
                        </a:lnTo>
                        <a:lnTo>
                          <a:pt x="171" y="8"/>
                        </a:lnTo>
                        <a:lnTo>
                          <a:pt x="183" y="6"/>
                        </a:lnTo>
                        <a:lnTo>
                          <a:pt x="190" y="4"/>
                        </a:lnTo>
                        <a:lnTo>
                          <a:pt x="196" y="2"/>
                        </a:lnTo>
                        <a:lnTo>
                          <a:pt x="198" y="0"/>
                        </a:lnTo>
                        <a:lnTo>
                          <a:pt x="192" y="0"/>
                        </a:lnTo>
                        <a:lnTo>
                          <a:pt x="190" y="2"/>
                        </a:lnTo>
                        <a:lnTo>
                          <a:pt x="184" y="4"/>
                        </a:lnTo>
                        <a:lnTo>
                          <a:pt x="177" y="6"/>
                        </a:lnTo>
                        <a:lnTo>
                          <a:pt x="165" y="8"/>
                        </a:lnTo>
                        <a:lnTo>
                          <a:pt x="152" y="8"/>
                        </a:lnTo>
                        <a:lnTo>
                          <a:pt x="136" y="10"/>
                        </a:lnTo>
                        <a:lnTo>
                          <a:pt x="117" y="12"/>
                        </a:lnTo>
                        <a:lnTo>
                          <a:pt x="96" y="12"/>
                        </a:lnTo>
                        <a:lnTo>
                          <a:pt x="73" y="12"/>
                        </a:lnTo>
                        <a:lnTo>
                          <a:pt x="50" y="13"/>
                        </a:lnTo>
                        <a:lnTo>
                          <a:pt x="25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close/>
                      </a:path>
                    </a:pathLst>
                  </a:custGeom>
                  <a:solidFill>
                    <a:srgbClr val="77777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2" name="Freeform 218">
                    <a:extLst>
                      <a:ext uri="{FF2B5EF4-FFF2-40B4-BE49-F238E27FC236}">
                        <a16:creationId xmlns:a16="http://schemas.microsoft.com/office/drawing/2014/main" id="{EEC93F8F-3946-40EF-B6A7-51B409B754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96" cy="7"/>
                  </a:xfrm>
                  <a:custGeom>
                    <a:avLst/>
                    <a:gdLst>
                      <a:gd name="T0" fmla="*/ 0 w 192"/>
                      <a:gd name="T1" fmla="*/ 13 h 13"/>
                      <a:gd name="T2" fmla="*/ 25 w 192"/>
                      <a:gd name="T3" fmla="*/ 13 h 13"/>
                      <a:gd name="T4" fmla="*/ 50 w 192"/>
                      <a:gd name="T5" fmla="*/ 13 h 13"/>
                      <a:gd name="T6" fmla="*/ 73 w 192"/>
                      <a:gd name="T7" fmla="*/ 12 h 13"/>
                      <a:gd name="T8" fmla="*/ 96 w 192"/>
                      <a:gd name="T9" fmla="*/ 12 h 13"/>
                      <a:gd name="T10" fmla="*/ 117 w 192"/>
                      <a:gd name="T11" fmla="*/ 12 h 13"/>
                      <a:gd name="T12" fmla="*/ 136 w 192"/>
                      <a:gd name="T13" fmla="*/ 10 h 13"/>
                      <a:gd name="T14" fmla="*/ 152 w 192"/>
                      <a:gd name="T15" fmla="*/ 8 h 13"/>
                      <a:gd name="T16" fmla="*/ 165 w 192"/>
                      <a:gd name="T17" fmla="*/ 8 h 13"/>
                      <a:gd name="T18" fmla="*/ 177 w 192"/>
                      <a:gd name="T19" fmla="*/ 6 h 13"/>
                      <a:gd name="T20" fmla="*/ 184 w 192"/>
                      <a:gd name="T21" fmla="*/ 4 h 13"/>
                      <a:gd name="T22" fmla="*/ 190 w 192"/>
                      <a:gd name="T23" fmla="*/ 2 h 13"/>
                      <a:gd name="T24" fmla="*/ 192 w 192"/>
                      <a:gd name="T25" fmla="*/ 0 h 13"/>
                      <a:gd name="T26" fmla="*/ 186 w 192"/>
                      <a:gd name="T27" fmla="*/ 0 h 13"/>
                      <a:gd name="T28" fmla="*/ 184 w 192"/>
                      <a:gd name="T29" fmla="*/ 2 h 13"/>
                      <a:gd name="T30" fmla="*/ 179 w 192"/>
                      <a:gd name="T31" fmla="*/ 4 h 13"/>
                      <a:gd name="T32" fmla="*/ 169 w 192"/>
                      <a:gd name="T33" fmla="*/ 6 h 13"/>
                      <a:gd name="T34" fmla="*/ 156 w 192"/>
                      <a:gd name="T35" fmla="*/ 8 h 13"/>
                      <a:gd name="T36" fmla="*/ 140 w 192"/>
                      <a:gd name="T37" fmla="*/ 10 h 13"/>
                      <a:gd name="T38" fmla="*/ 121 w 192"/>
                      <a:gd name="T39" fmla="*/ 10 h 13"/>
                      <a:gd name="T40" fmla="*/ 100 w 192"/>
                      <a:gd name="T41" fmla="*/ 12 h 13"/>
                      <a:gd name="T42" fmla="*/ 77 w 192"/>
                      <a:gd name="T43" fmla="*/ 12 h 13"/>
                      <a:gd name="T44" fmla="*/ 54 w 192"/>
                      <a:gd name="T45" fmla="*/ 13 h 13"/>
                      <a:gd name="T46" fmla="*/ 27 w 192"/>
                      <a:gd name="T47" fmla="*/ 13 h 13"/>
                      <a:gd name="T48" fmla="*/ 0 w 192"/>
                      <a:gd name="T49" fmla="*/ 13 h 13"/>
                      <a:gd name="T50" fmla="*/ 0 w 192"/>
                      <a:gd name="T51" fmla="*/ 13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192" h="13">
                        <a:moveTo>
                          <a:pt x="0" y="13"/>
                        </a:moveTo>
                        <a:lnTo>
                          <a:pt x="25" y="13"/>
                        </a:lnTo>
                        <a:lnTo>
                          <a:pt x="50" y="13"/>
                        </a:lnTo>
                        <a:lnTo>
                          <a:pt x="73" y="12"/>
                        </a:lnTo>
                        <a:lnTo>
                          <a:pt x="96" y="12"/>
                        </a:lnTo>
                        <a:lnTo>
                          <a:pt x="117" y="12"/>
                        </a:lnTo>
                        <a:lnTo>
                          <a:pt x="136" y="10"/>
                        </a:lnTo>
                        <a:lnTo>
                          <a:pt x="152" y="8"/>
                        </a:lnTo>
                        <a:lnTo>
                          <a:pt x="165" y="8"/>
                        </a:lnTo>
                        <a:lnTo>
                          <a:pt x="177" y="6"/>
                        </a:lnTo>
                        <a:lnTo>
                          <a:pt x="184" y="4"/>
                        </a:lnTo>
                        <a:lnTo>
                          <a:pt x="190" y="2"/>
                        </a:lnTo>
                        <a:lnTo>
                          <a:pt x="192" y="0"/>
                        </a:lnTo>
                        <a:lnTo>
                          <a:pt x="186" y="0"/>
                        </a:lnTo>
                        <a:lnTo>
                          <a:pt x="184" y="2"/>
                        </a:lnTo>
                        <a:lnTo>
                          <a:pt x="179" y="4"/>
                        </a:lnTo>
                        <a:lnTo>
                          <a:pt x="169" y="6"/>
                        </a:lnTo>
                        <a:lnTo>
                          <a:pt x="156" y="8"/>
                        </a:lnTo>
                        <a:lnTo>
                          <a:pt x="140" y="10"/>
                        </a:lnTo>
                        <a:lnTo>
                          <a:pt x="121" y="10"/>
                        </a:lnTo>
                        <a:lnTo>
                          <a:pt x="100" y="12"/>
                        </a:lnTo>
                        <a:lnTo>
                          <a:pt x="77" y="12"/>
                        </a:lnTo>
                        <a:lnTo>
                          <a:pt x="54" y="13"/>
                        </a:lnTo>
                        <a:lnTo>
                          <a:pt x="27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close/>
                      </a:path>
                    </a:pathLst>
                  </a:custGeom>
                  <a:solidFill>
                    <a:srgbClr val="76767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3" name="Freeform 219">
                    <a:extLst>
                      <a:ext uri="{FF2B5EF4-FFF2-40B4-BE49-F238E27FC236}">
                        <a16:creationId xmlns:a16="http://schemas.microsoft.com/office/drawing/2014/main" id="{197A1AAC-21E1-4A3B-A899-02D458FA6D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93" cy="7"/>
                  </a:xfrm>
                  <a:custGeom>
                    <a:avLst/>
                    <a:gdLst>
                      <a:gd name="T0" fmla="*/ 0 w 186"/>
                      <a:gd name="T1" fmla="*/ 13 h 13"/>
                      <a:gd name="T2" fmla="*/ 27 w 186"/>
                      <a:gd name="T3" fmla="*/ 13 h 13"/>
                      <a:gd name="T4" fmla="*/ 54 w 186"/>
                      <a:gd name="T5" fmla="*/ 13 h 13"/>
                      <a:gd name="T6" fmla="*/ 77 w 186"/>
                      <a:gd name="T7" fmla="*/ 12 h 13"/>
                      <a:gd name="T8" fmla="*/ 100 w 186"/>
                      <a:gd name="T9" fmla="*/ 12 h 13"/>
                      <a:gd name="T10" fmla="*/ 121 w 186"/>
                      <a:gd name="T11" fmla="*/ 10 h 13"/>
                      <a:gd name="T12" fmla="*/ 140 w 186"/>
                      <a:gd name="T13" fmla="*/ 10 h 13"/>
                      <a:gd name="T14" fmla="*/ 156 w 186"/>
                      <a:gd name="T15" fmla="*/ 8 h 13"/>
                      <a:gd name="T16" fmla="*/ 169 w 186"/>
                      <a:gd name="T17" fmla="*/ 6 h 13"/>
                      <a:gd name="T18" fmla="*/ 179 w 186"/>
                      <a:gd name="T19" fmla="*/ 4 h 13"/>
                      <a:gd name="T20" fmla="*/ 184 w 186"/>
                      <a:gd name="T21" fmla="*/ 2 h 13"/>
                      <a:gd name="T22" fmla="*/ 186 w 186"/>
                      <a:gd name="T23" fmla="*/ 0 h 13"/>
                      <a:gd name="T24" fmla="*/ 181 w 186"/>
                      <a:gd name="T25" fmla="*/ 0 h 13"/>
                      <a:gd name="T26" fmla="*/ 179 w 186"/>
                      <a:gd name="T27" fmla="*/ 2 h 13"/>
                      <a:gd name="T28" fmla="*/ 173 w 186"/>
                      <a:gd name="T29" fmla="*/ 4 h 13"/>
                      <a:gd name="T30" fmla="*/ 163 w 186"/>
                      <a:gd name="T31" fmla="*/ 6 h 13"/>
                      <a:gd name="T32" fmla="*/ 152 w 186"/>
                      <a:gd name="T33" fmla="*/ 8 h 13"/>
                      <a:gd name="T34" fmla="*/ 136 w 186"/>
                      <a:gd name="T35" fmla="*/ 8 h 13"/>
                      <a:gd name="T36" fmla="*/ 117 w 186"/>
                      <a:gd name="T37" fmla="*/ 10 h 13"/>
                      <a:gd name="T38" fmla="*/ 98 w 186"/>
                      <a:gd name="T39" fmla="*/ 12 h 13"/>
                      <a:gd name="T40" fmla="*/ 75 w 186"/>
                      <a:gd name="T41" fmla="*/ 12 h 13"/>
                      <a:gd name="T42" fmla="*/ 52 w 186"/>
                      <a:gd name="T43" fmla="*/ 12 h 13"/>
                      <a:gd name="T44" fmla="*/ 27 w 186"/>
                      <a:gd name="T45" fmla="*/ 13 h 13"/>
                      <a:gd name="T46" fmla="*/ 0 w 186"/>
                      <a:gd name="T47" fmla="*/ 13 h 13"/>
                      <a:gd name="T48" fmla="*/ 0 w 186"/>
                      <a:gd name="T49" fmla="*/ 13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186" h="13">
                        <a:moveTo>
                          <a:pt x="0" y="13"/>
                        </a:moveTo>
                        <a:lnTo>
                          <a:pt x="27" y="13"/>
                        </a:lnTo>
                        <a:lnTo>
                          <a:pt x="54" y="13"/>
                        </a:lnTo>
                        <a:lnTo>
                          <a:pt x="77" y="12"/>
                        </a:lnTo>
                        <a:lnTo>
                          <a:pt x="100" y="12"/>
                        </a:lnTo>
                        <a:lnTo>
                          <a:pt x="121" y="10"/>
                        </a:lnTo>
                        <a:lnTo>
                          <a:pt x="140" y="10"/>
                        </a:lnTo>
                        <a:lnTo>
                          <a:pt x="156" y="8"/>
                        </a:lnTo>
                        <a:lnTo>
                          <a:pt x="169" y="6"/>
                        </a:lnTo>
                        <a:lnTo>
                          <a:pt x="179" y="4"/>
                        </a:lnTo>
                        <a:lnTo>
                          <a:pt x="184" y="2"/>
                        </a:lnTo>
                        <a:lnTo>
                          <a:pt x="186" y="0"/>
                        </a:lnTo>
                        <a:lnTo>
                          <a:pt x="181" y="0"/>
                        </a:lnTo>
                        <a:lnTo>
                          <a:pt x="179" y="2"/>
                        </a:lnTo>
                        <a:lnTo>
                          <a:pt x="173" y="4"/>
                        </a:lnTo>
                        <a:lnTo>
                          <a:pt x="163" y="6"/>
                        </a:lnTo>
                        <a:lnTo>
                          <a:pt x="152" y="8"/>
                        </a:lnTo>
                        <a:lnTo>
                          <a:pt x="136" y="8"/>
                        </a:lnTo>
                        <a:lnTo>
                          <a:pt x="117" y="10"/>
                        </a:lnTo>
                        <a:lnTo>
                          <a:pt x="98" y="12"/>
                        </a:lnTo>
                        <a:lnTo>
                          <a:pt x="75" y="12"/>
                        </a:lnTo>
                        <a:lnTo>
                          <a:pt x="52" y="12"/>
                        </a:lnTo>
                        <a:lnTo>
                          <a:pt x="27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close/>
                      </a:path>
                    </a:pathLst>
                  </a:custGeom>
                  <a:solidFill>
                    <a:srgbClr val="75757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4" name="Freeform 220">
                    <a:extLst>
                      <a:ext uri="{FF2B5EF4-FFF2-40B4-BE49-F238E27FC236}">
                        <a16:creationId xmlns:a16="http://schemas.microsoft.com/office/drawing/2014/main" id="{E7B1DF42-CD22-4003-A92E-479087B167E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90" cy="7"/>
                  </a:xfrm>
                  <a:custGeom>
                    <a:avLst/>
                    <a:gdLst>
                      <a:gd name="T0" fmla="*/ 0 w 181"/>
                      <a:gd name="T1" fmla="*/ 13 h 13"/>
                      <a:gd name="T2" fmla="*/ 27 w 181"/>
                      <a:gd name="T3" fmla="*/ 13 h 13"/>
                      <a:gd name="T4" fmla="*/ 52 w 181"/>
                      <a:gd name="T5" fmla="*/ 12 h 13"/>
                      <a:gd name="T6" fmla="*/ 75 w 181"/>
                      <a:gd name="T7" fmla="*/ 12 h 13"/>
                      <a:gd name="T8" fmla="*/ 98 w 181"/>
                      <a:gd name="T9" fmla="*/ 12 h 13"/>
                      <a:gd name="T10" fmla="*/ 117 w 181"/>
                      <a:gd name="T11" fmla="*/ 10 h 13"/>
                      <a:gd name="T12" fmla="*/ 136 w 181"/>
                      <a:gd name="T13" fmla="*/ 8 h 13"/>
                      <a:gd name="T14" fmla="*/ 152 w 181"/>
                      <a:gd name="T15" fmla="*/ 8 h 13"/>
                      <a:gd name="T16" fmla="*/ 163 w 181"/>
                      <a:gd name="T17" fmla="*/ 6 h 13"/>
                      <a:gd name="T18" fmla="*/ 173 w 181"/>
                      <a:gd name="T19" fmla="*/ 4 h 13"/>
                      <a:gd name="T20" fmla="*/ 179 w 181"/>
                      <a:gd name="T21" fmla="*/ 2 h 13"/>
                      <a:gd name="T22" fmla="*/ 181 w 181"/>
                      <a:gd name="T23" fmla="*/ 0 h 13"/>
                      <a:gd name="T24" fmla="*/ 175 w 181"/>
                      <a:gd name="T25" fmla="*/ 0 h 13"/>
                      <a:gd name="T26" fmla="*/ 173 w 181"/>
                      <a:gd name="T27" fmla="*/ 2 h 13"/>
                      <a:gd name="T28" fmla="*/ 167 w 181"/>
                      <a:gd name="T29" fmla="*/ 4 h 13"/>
                      <a:gd name="T30" fmla="*/ 158 w 181"/>
                      <a:gd name="T31" fmla="*/ 6 h 13"/>
                      <a:gd name="T32" fmla="*/ 146 w 181"/>
                      <a:gd name="T33" fmla="*/ 8 h 13"/>
                      <a:gd name="T34" fmla="*/ 133 w 181"/>
                      <a:gd name="T35" fmla="*/ 8 h 13"/>
                      <a:gd name="T36" fmla="*/ 115 w 181"/>
                      <a:gd name="T37" fmla="*/ 10 h 13"/>
                      <a:gd name="T38" fmla="*/ 94 w 181"/>
                      <a:gd name="T39" fmla="*/ 10 h 13"/>
                      <a:gd name="T40" fmla="*/ 73 w 181"/>
                      <a:gd name="T41" fmla="*/ 12 h 13"/>
                      <a:gd name="T42" fmla="*/ 50 w 181"/>
                      <a:gd name="T43" fmla="*/ 12 h 13"/>
                      <a:gd name="T44" fmla="*/ 25 w 181"/>
                      <a:gd name="T45" fmla="*/ 12 h 13"/>
                      <a:gd name="T46" fmla="*/ 0 w 181"/>
                      <a:gd name="T47" fmla="*/ 12 h 13"/>
                      <a:gd name="T48" fmla="*/ 0 w 181"/>
                      <a:gd name="T49" fmla="*/ 13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181" h="13">
                        <a:moveTo>
                          <a:pt x="0" y="13"/>
                        </a:moveTo>
                        <a:lnTo>
                          <a:pt x="27" y="13"/>
                        </a:lnTo>
                        <a:lnTo>
                          <a:pt x="52" y="12"/>
                        </a:lnTo>
                        <a:lnTo>
                          <a:pt x="75" y="12"/>
                        </a:lnTo>
                        <a:lnTo>
                          <a:pt x="98" y="12"/>
                        </a:lnTo>
                        <a:lnTo>
                          <a:pt x="117" y="10"/>
                        </a:lnTo>
                        <a:lnTo>
                          <a:pt x="136" y="8"/>
                        </a:lnTo>
                        <a:lnTo>
                          <a:pt x="152" y="8"/>
                        </a:lnTo>
                        <a:lnTo>
                          <a:pt x="163" y="6"/>
                        </a:lnTo>
                        <a:lnTo>
                          <a:pt x="173" y="4"/>
                        </a:lnTo>
                        <a:lnTo>
                          <a:pt x="179" y="2"/>
                        </a:lnTo>
                        <a:lnTo>
                          <a:pt x="181" y="0"/>
                        </a:lnTo>
                        <a:lnTo>
                          <a:pt x="175" y="0"/>
                        </a:lnTo>
                        <a:lnTo>
                          <a:pt x="173" y="2"/>
                        </a:lnTo>
                        <a:lnTo>
                          <a:pt x="167" y="4"/>
                        </a:lnTo>
                        <a:lnTo>
                          <a:pt x="158" y="6"/>
                        </a:lnTo>
                        <a:lnTo>
                          <a:pt x="146" y="8"/>
                        </a:lnTo>
                        <a:lnTo>
                          <a:pt x="133" y="8"/>
                        </a:lnTo>
                        <a:lnTo>
                          <a:pt x="115" y="10"/>
                        </a:lnTo>
                        <a:lnTo>
                          <a:pt x="94" y="10"/>
                        </a:lnTo>
                        <a:lnTo>
                          <a:pt x="73" y="12"/>
                        </a:lnTo>
                        <a:lnTo>
                          <a:pt x="50" y="12"/>
                        </a:lnTo>
                        <a:lnTo>
                          <a:pt x="25" y="12"/>
                        </a:lnTo>
                        <a:lnTo>
                          <a:pt x="0" y="12"/>
                        </a:lnTo>
                        <a:lnTo>
                          <a:pt x="0" y="13"/>
                        </a:lnTo>
                        <a:close/>
                      </a:path>
                    </a:pathLst>
                  </a:custGeom>
                  <a:solidFill>
                    <a:srgbClr val="74747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5" name="Freeform 221">
                    <a:extLst>
                      <a:ext uri="{FF2B5EF4-FFF2-40B4-BE49-F238E27FC236}">
                        <a16:creationId xmlns:a16="http://schemas.microsoft.com/office/drawing/2014/main" id="{FC2AF57A-935D-47F9-961C-97FD0C7FF6E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87" cy="6"/>
                  </a:xfrm>
                  <a:custGeom>
                    <a:avLst/>
                    <a:gdLst>
                      <a:gd name="T0" fmla="*/ 0 w 175"/>
                      <a:gd name="T1" fmla="*/ 12 h 12"/>
                      <a:gd name="T2" fmla="*/ 25 w 175"/>
                      <a:gd name="T3" fmla="*/ 12 h 12"/>
                      <a:gd name="T4" fmla="*/ 50 w 175"/>
                      <a:gd name="T5" fmla="*/ 12 h 12"/>
                      <a:gd name="T6" fmla="*/ 73 w 175"/>
                      <a:gd name="T7" fmla="*/ 12 h 12"/>
                      <a:gd name="T8" fmla="*/ 94 w 175"/>
                      <a:gd name="T9" fmla="*/ 10 h 12"/>
                      <a:gd name="T10" fmla="*/ 115 w 175"/>
                      <a:gd name="T11" fmla="*/ 10 h 12"/>
                      <a:gd name="T12" fmla="*/ 133 w 175"/>
                      <a:gd name="T13" fmla="*/ 8 h 12"/>
                      <a:gd name="T14" fmla="*/ 146 w 175"/>
                      <a:gd name="T15" fmla="*/ 8 h 12"/>
                      <a:gd name="T16" fmla="*/ 158 w 175"/>
                      <a:gd name="T17" fmla="*/ 6 h 12"/>
                      <a:gd name="T18" fmla="*/ 167 w 175"/>
                      <a:gd name="T19" fmla="*/ 4 h 12"/>
                      <a:gd name="T20" fmla="*/ 173 w 175"/>
                      <a:gd name="T21" fmla="*/ 2 h 12"/>
                      <a:gd name="T22" fmla="*/ 175 w 175"/>
                      <a:gd name="T23" fmla="*/ 0 h 12"/>
                      <a:gd name="T24" fmla="*/ 169 w 175"/>
                      <a:gd name="T25" fmla="*/ 0 h 12"/>
                      <a:gd name="T26" fmla="*/ 167 w 175"/>
                      <a:gd name="T27" fmla="*/ 2 h 12"/>
                      <a:gd name="T28" fmla="*/ 161 w 175"/>
                      <a:gd name="T29" fmla="*/ 4 h 12"/>
                      <a:gd name="T30" fmla="*/ 154 w 175"/>
                      <a:gd name="T31" fmla="*/ 6 h 12"/>
                      <a:gd name="T32" fmla="*/ 142 w 175"/>
                      <a:gd name="T33" fmla="*/ 6 h 12"/>
                      <a:gd name="T34" fmla="*/ 127 w 175"/>
                      <a:gd name="T35" fmla="*/ 8 h 12"/>
                      <a:gd name="T36" fmla="*/ 111 w 175"/>
                      <a:gd name="T37" fmla="*/ 10 h 12"/>
                      <a:gd name="T38" fmla="*/ 92 w 175"/>
                      <a:gd name="T39" fmla="*/ 10 h 12"/>
                      <a:gd name="T40" fmla="*/ 71 w 175"/>
                      <a:gd name="T41" fmla="*/ 12 h 12"/>
                      <a:gd name="T42" fmla="*/ 48 w 175"/>
                      <a:gd name="T43" fmla="*/ 12 h 12"/>
                      <a:gd name="T44" fmla="*/ 25 w 175"/>
                      <a:gd name="T45" fmla="*/ 12 h 12"/>
                      <a:gd name="T46" fmla="*/ 0 w 175"/>
                      <a:gd name="T47" fmla="*/ 12 h 12"/>
                      <a:gd name="T48" fmla="*/ 0 w 175"/>
                      <a:gd name="T49" fmla="*/ 1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175" h="12">
                        <a:moveTo>
                          <a:pt x="0" y="12"/>
                        </a:moveTo>
                        <a:lnTo>
                          <a:pt x="25" y="12"/>
                        </a:lnTo>
                        <a:lnTo>
                          <a:pt x="50" y="12"/>
                        </a:lnTo>
                        <a:lnTo>
                          <a:pt x="73" y="12"/>
                        </a:lnTo>
                        <a:lnTo>
                          <a:pt x="94" y="10"/>
                        </a:lnTo>
                        <a:lnTo>
                          <a:pt x="115" y="10"/>
                        </a:lnTo>
                        <a:lnTo>
                          <a:pt x="133" y="8"/>
                        </a:lnTo>
                        <a:lnTo>
                          <a:pt x="146" y="8"/>
                        </a:lnTo>
                        <a:lnTo>
                          <a:pt x="158" y="6"/>
                        </a:lnTo>
                        <a:lnTo>
                          <a:pt x="167" y="4"/>
                        </a:lnTo>
                        <a:lnTo>
                          <a:pt x="173" y="2"/>
                        </a:lnTo>
                        <a:lnTo>
                          <a:pt x="175" y="0"/>
                        </a:lnTo>
                        <a:lnTo>
                          <a:pt x="169" y="0"/>
                        </a:lnTo>
                        <a:lnTo>
                          <a:pt x="167" y="2"/>
                        </a:lnTo>
                        <a:lnTo>
                          <a:pt x="161" y="4"/>
                        </a:lnTo>
                        <a:lnTo>
                          <a:pt x="154" y="6"/>
                        </a:lnTo>
                        <a:lnTo>
                          <a:pt x="142" y="6"/>
                        </a:lnTo>
                        <a:lnTo>
                          <a:pt x="127" y="8"/>
                        </a:lnTo>
                        <a:lnTo>
                          <a:pt x="111" y="10"/>
                        </a:lnTo>
                        <a:lnTo>
                          <a:pt x="92" y="10"/>
                        </a:lnTo>
                        <a:lnTo>
                          <a:pt x="71" y="12"/>
                        </a:lnTo>
                        <a:lnTo>
                          <a:pt x="48" y="12"/>
                        </a:lnTo>
                        <a:lnTo>
                          <a:pt x="25" y="12"/>
                        </a:lnTo>
                        <a:lnTo>
                          <a:pt x="0" y="12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73737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6" name="Freeform 222">
                    <a:extLst>
                      <a:ext uri="{FF2B5EF4-FFF2-40B4-BE49-F238E27FC236}">
                        <a16:creationId xmlns:a16="http://schemas.microsoft.com/office/drawing/2014/main" id="{F6B812EC-75A4-4BEA-B53B-04586D3F921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85" cy="6"/>
                  </a:xfrm>
                  <a:custGeom>
                    <a:avLst/>
                    <a:gdLst>
                      <a:gd name="T0" fmla="*/ 0 w 169"/>
                      <a:gd name="T1" fmla="*/ 12 h 12"/>
                      <a:gd name="T2" fmla="*/ 25 w 169"/>
                      <a:gd name="T3" fmla="*/ 12 h 12"/>
                      <a:gd name="T4" fmla="*/ 48 w 169"/>
                      <a:gd name="T5" fmla="*/ 12 h 12"/>
                      <a:gd name="T6" fmla="*/ 71 w 169"/>
                      <a:gd name="T7" fmla="*/ 12 h 12"/>
                      <a:gd name="T8" fmla="*/ 92 w 169"/>
                      <a:gd name="T9" fmla="*/ 10 h 12"/>
                      <a:gd name="T10" fmla="*/ 111 w 169"/>
                      <a:gd name="T11" fmla="*/ 10 h 12"/>
                      <a:gd name="T12" fmla="*/ 127 w 169"/>
                      <a:gd name="T13" fmla="*/ 8 h 12"/>
                      <a:gd name="T14" fmla="*/ 142 w 169"/>
                      <a:gd name="T15" fmla="*/ 6 h 12"/>
                      <a:gd name="T16" fmla="*/ 154 w 169"/>
                      <a:gd name="T17" fmla="*/ 6 h 12"/>
                      <a:gd name="T18" fmla="*/ 161 w 169"/>
                      <a:gd name="T19" fmla="*/ 4 h 12"/>
                      <a:gd name="T20" fmla="*/ 167 w 169"/>
                      <a:gd name="T21" fmla="*/ 2 h 12"/>
                      <a:gd name="T22" fmla="*/ 169 w 169"/>
                      <a:gd name="T23" fmla="*/ 0 h 12"/>
                      <a:gd name="T24" fmla="*/ 163 w 169"/>
                      <a:gd name="T25" fmla="*/ 0 h 12"/>
                      <a:gd name="T26" fmla="*/ 161 w 169"/>
                      <a:gd name="T27" fmla="*/ 2 h 12"/>
                      <a:gd name="T28" fmla="*/ 156 w 169"/>
                      <a:gd name="T29" fmla="*/ 4 h 12"/>
                      <a:gd name="T30" fmla="*/ 148 w 169"/>
                      <a:gd name="T31" fmla="*/ 6 h 12"/>
                      <a:gd name="T32" fmla="*/ 136 w 169"/>
                      <a:gd name="T33" fmla="*/ 6 h 12"/>
                      <a:gd name="T34" fmla="*/ 123 w 169"/>
                      <a:gd name="T35" fmla="*/ 8 h 12"/>
                      <a:gd name="T36" fmla="*/ 108 w 169"/>
                      <a:gd name="T37" fmla="*/ 10 h 12"/>
                      <a:gd name="T38" fmla="*/ 88 w 169"/>
                      <a:gd name="T39" fmla="*/ 10 h 12"/>
                      <a:gd name="T40" fmla="*/ 67 w 169"/>
                      <a:gd name="T41" fmla="*/ 10 h 12"/>
                      <a:gd name="T42" fmla="*/ 46 w 169"/>
                      <a:gd name="T43" fmla="*/ 12 h 12"/>
                      <a:gd name="T44" fmla="*/ 23 w 169"/>
                      <a:gd name="T45" fmla="*/ 12 h 12"/>
                      <a:gd name="T46" fmla="*/ 0 w 169"/>
                      <a:gd name="T47" fmla="*/ 12 h 12"/>
                      <a:gd name="T48" fmla="*/ 0 w 169"/>
                      <a:gd name="T49" fmla="*/ 1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169" h="12">
                        <a:moveTo>
                          <a:pt x="0" y="12"/>
                        </a:moveTo>
                        <a:lnTo>
                          <a:pt x="25" y="12"/>
                        </a:lnTo>
                        <a:lnTo>
                          <a:pt x="48" y="12"/>
                        </a:lnTo>
                        <a:lnTo>
                          <a:pt x="71" y="12"/>
                        </a:lnTo>
                        <a:lnTo>
                          <a:pt x="92" y="10"/>
                        </a:lnTo>
                        <a:lnTo>
                          <a:pt x="111" y="10"/>
                        </a:lnTo>
                        <a:lnTo>
                          <a:pt x="127" y="8"/>
                        </a:lnTo>
                        <a:lnTo>
                          <a:pt x="142" y="6"/>
                        </a:lnTo>
                        <a:lnTo>
                          <a:pt x="154" y="6"/>
                        </a:lnTo>
                        <a:lnTo>
                          <a:pt x="161" y="4"/>
                        </a:lnTo>
                        <a:lnTo>
                          <a:pt x="167" y="2"/>
                        </a:lnTo>
                        <a:lnTo>
                          <a:pt x="169" y="0"/>
                        </a:lnTo>
                        <a:lnTo>
                          <a:pt x="163" y="0"/>
                        </a:lnTo>
                        <a:lnTo>
                          <a:pt x="161" y="2"/>
                        </a:lnTo>
                        <a:lnTo>
                          <a:pt x="156" y="4"/>
                        </a:lnTo>
                        <a:lnTo>
                          <a:pt x="148" y="6"/>
                        </a:lnTo>
                        <a:lnTo>
                          <a:pt x="136" y="6"/>
                        </a:lnTo>
                        <a:lnTo>
                          <a:pt x="123" y="8"/>
                        </a:lnTo>
                        <a:lnTo>
                          <a:pt x="108" y="10"/>
                        </a:lnTo>
                        <a:lnTo>
                          <a:pt x="88" y="10"/>
                        </a:lnTo>
                        <a:lnTo>
                          <a:pt x="67" y="10"/>
                        </a:lnTo>
                        <a:lnTo>
                          <a:pt x="46" y="12"/>
                        </a:lnTo>
                        <a:lnTo>
                          <a:pt x="23" y="12"/>
                        </a:lnTo>
                        <a:lnTo>
                          <a:pt x="0" y="12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72727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7" name="Freeform 223">
                    <a:extLst>
                      <a:ext uri="{FF2B5EF4-FFF2-40B4-BE49-F238E27FC236}">
                        <a16:creationId xmlns:a16="http://schemas.microsoft.com/office/drawing/2014/main" id="{111421FB-9EE9-49E4-8E61-5E38A7DF04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82" cy="6"/>
                  </a:xfrm>
                  <a:custGeom>
                    <a:avLst/>
                    <a:gdLst>
                      <a:gd name="T0" fmla="*/ 0 w 163"/>
                      <a:gd name="T1" fmla="*/ 12 h 12"/>
                      <a:gd name="T2" fmla="*/ 23 w 163"/>
                      <a:gd name="T3" fmla="*/ 12 h 12"/>
                      <a:gd name="T4" fmla="*/ 46 w 163"/>
                      <a:gd name="T5" fmla="*/ 12 h 12"/>
                      <a:gd name="T6" fmla="*/ 67 w 163"/>
                      <a:gd name="T7" fmla="*/ 10 h 12"/>
                      <a:gd name="T8" fmla="*/ 88 w 163"/>
                      <a:gd name="T9" fmla="*/ 10 h 12"/>
                      <a:gd name="T10" fmla="*/ 108 w 163"/>
                      <a:gd name="T11" fmla="*/ 10 h 12"/>
                      <a:gd name="T12" fmla="*/ 123 w 163"/>
                      <a:gd name="T13" fmla="*/ 8 h 12"/>
                      <a:gd name="T14" fmla="*/ 136 w 163"/>
                      <a:gd name="T15" fmla="*/ 6 h 12"/>
                      <a:gd name="T16" fmla="*/ 148 w 163"/>
                      <a:gd name="T17" fmla="*/ 6 h 12"/>
                      <a:gd name="T18" fmla="*/ 156 w 163"/>
                      <a:gd name="T19" fmla="*/ 4 h 12"/>
                      <a:gd name="T20" fmla="*/ 161 w 163"/>
                      <a:gd name="T21" fmla="*/ 2 h 12"/>
                      <a:gd name="T22" fmla="*/ 163 w 163"/>
                      <a:gd name="T23" fmla="*/ 0 h 12"/>
                      <a:gd name="T24" fmla="*/ 158 w 163"/>
                      <a:gd name="T25" fmla="*/ 0 h 12"/>
                      <a:gd name="T26" fmla="*/ 156 w 163"/>
                      <a:gd name="T27" fmla="*/ 2 h 12"/>
                      <a:gd name="T28" fmla="*/ 150 w 163"/>
                      <a:gd name="T29" fmla="*/ 4 h 12"/>
                      <a:gd name="T30" fmla="*/ 140 w 163"/>
                      <a:gd name="T31" fmla="*/ 6 h 12"/>
                      <a:gd name="T32" fmla="*/ 127 w 163"/>
                      <a:gd name="T33" fmla="*/ 6 h 12"/>
                      <a:gd name="T34" fmla="*/ 111 w 163"/>
                      <a:gd name="T35" fmla="*/ 8 h 12"/>
                      <a:gd name="T36" fmla="*/ 92 w 163"/>
                      <a:gd name="T37" fmla="*/ 10 h 12"/>
                      <a:gd name="T38" fmla="*/ 71 w 163"/>
                      <a:gd name="T39" fmla="*/ 10 h 12"/>
                      <a:gd name="T40" fmla="*/ 50 w 163"/>
                      <a:gd name="T41" fmla="*/ 10 h 12"/>
                      <a:gd name="T42" fmla="*/ 25 w 163"/>
                      <a:gd name="T43" fmla="*/ 12 h 12"/>
                      <a:gd name="T44" fmla="*/ 0 w 163"/>
                      <a:gd name="T45" fmla="*/ 12 h 12"/>
                      <a:gd name="T46" fmla="*/ 0 w 163"/>
                      <a:gd name="T47" fmla="*/ 1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163" h="12">
                        <a:moveTo>
                          <a:pt x="0" y="12"/>
                        </a:moveTo>
                        <a:lnTo>
                          <a:pt x="23" y="12"/>
                        </a:lnTo>
                        <a:lnTo>
                          <a:pt x="46" y="12"/>
                        </a:lnTo>
                        <a:lnTo>
                          <a:pt x="67" y="10"/>
                        </a:lnTo>
                        <a:lnTo>
                          <a:pt x="88" y="10"/>
                        </a:lnTo>
                        <a:lnTo>
                          <a:pt x="108" y="10"/>
                        </a:lnTo>
                        <a:lnTo>
                          <a:pt x="123" y="8"/>
                        </a:lnTo>
                        <a:lnTo>
                          <a:pt x="136" y="6"/>
                        </a:lnTo>
                        <a:lnTo>
                          <a:pt x="148" y="6"/>
                        </a:lnTo>
                        <a:lnTo>
                          <a:pt x="156" y="4"/>
                        </a:lnTo>
                        <a:lnTo>
                          <a:pt x="161" y="2"/>
                        </a:lnTo>
                        <a:lnTo>
                          <a:pt x="163" y="0"/>
                        </a:lnTo>
                        <a:lnTo>
                          <a:pt x="158" y="0"/>
                        </a:lnTo>
                        <a:lnTo>
                          <a:pt x="156" y="2"/>
                        </a:lnTo>
                        <a:lnTo>
                          <a:pt x="150" y="4"/>
                        </a:lnTo>
                        <a:lnTo>
                          <a:pt x="140" y="6"/>
                        </a:lnTo>
                        <a:lnTo>
                          <a:pt x="127" y="6"/>
                        </a:lnTo>
                        <a:lnTo>
                          <a:pt x="111" y="8"/>
                        </a:lnTo>
                        <a:lnTo>
                          <a:pt x="92" y="10"/>
                        </a:lnTo>
                        <a:lnTo>
                          <a:pt x="71" y="10"/>
                        </a:lnTo>
                        <a:lnTo>
                          <a:pt x="50" y="10"/>
                        </a:lnTo>
                        <a:lnTo>
                          <a:pt x="25" y="12"/>
                        </a:lnTo>
                        <a:lnTo>
                          <a:pt x="0" y="12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7171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8" name="Freeform 224">
                    <a:extLst>
                      <a:ext uri="{FF2B5EF4-FFF2-40B4-BE49-F238E27FC236}">
                        <a16:creationId xmlns:a16="http://schemas.microsoft.com/office/drawing/2014/main" id="{2238BE04-55B7-4642-B0AC-8E85FB595B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79" cy="6"/>
                  </a:xfrm>
                  <a:custGeom>
                    <a:avLst/>
                    <a:gdLst>
                      <a:gd name="T0" fmla="*/ 0 w 158"/>
                      <a:gd name="T1" fmla="*/ 12 h 12"/>
                      <a:gd name="T2" fmla="*/ 25 w 158"/>
                      <a:gd name="T3" fmla="*/ 12 h 12"/>
                      <a:gd name="T4" fmla="*/ 50 w 158"/>
                      <a:gd name="T5" fmla="*/ 10 h 12"/>
                      <a:gd name="T6" fmla="*/ 71 w 158"/>
                      <a:gd name="T7" fmla="*/ 10 h 12"/>
                      <a:gd name="T8" fmla="*/ 92 w 158"/>
                      <a:gd name="T9" fmla="*/ 10 h 12"/>
                      <a:gd name="T10" fmla="*/ 111 w 158"/>
                      <a:gd name="T11" fmla="*/ 8 h 12"/>
                      <a:gd name="T12" fmla="*/ 127 w 158"/>
                      <a:gd name="T13" fmla="*/ 6 h 12"/>
                      <a:gd name="T14" fmla="*/ 140 w 158"/>
                      <a:gd name="T15" fmla="*/ 6 h 12"/>
                      <a:gd name="T16" fmla="*/ 150 w 158"/>
                      <a:gd name="T17" fmla="*/ 4 h 12"/>
                      <a:gd name="T18" fmla="*/ 156 w 158"/>
                      <a:gd name="T19" fmla="*/ 2 h 12"/>
                      <a:gd name="T20" fmla="*/ 158 w 158"/>
                      <a:gd name="T21" fmla="*/ 0 h 12"/>
                      <a:gd name="T22" fmla="*/ 152 w 158"/>
                      <a:gd name="T23" fmla="*/ 0 h 12"/>
                      <a:gd name="T24" fmla="*/ 150 w 158"/>
                      <a:gd name="T25" fmla="*/ 2 h 12"/>
                      <a:gd name="T26" fmla="*/ 144 w 158"/>
                      <a:gd name="T27" fmla="*/ 4 h 12"/>
                      <a:gd name="T28" fmla="*/ 134 w 158"/>
                      <a:gd name="T29" fmla="*/ 6 h 12"/>
                      <a:gd name="T30" fmla="*/ 123 w 158"/>
                      <a:gd name="T31" fmla="*/ 6 h 12"/>
                      <a:gd name="T32" fmla="*/ 108 w 158"/>
                      <a:gd name="T33" fmla="*/ 8 h 12"/>
                      <a:gd name="T34" fmla="*/ 88 w 158"/>
                      <a:gd name="T35" fmla="*/ 10 h 12"/>
                      <a:gd name="T36" fmla="*/ 69 w 158"/>
                      <a:gd name="T37" fmla="*/ 10 h 12"/>
                      <a:gd name="T38" fmla="*/ 48 w 158"/>
                      <a:gd name="T39" fmla="*/ 10 h 12"/>
                      <a:gd name="T40" fmla="*/ 25 w 158"/>
                      <a:gd name="T41" fmla="*/ 10 h 12"/>
                      <a:gd name="T42" fmla="*/ 0 w 158"/>
                      <a:gd name="T43" fmla="*/ 12 h 12"/>
                      <a:gd name="T44" fmla="*/ 0 w 158"/>
                      <a:gd name="T45" fmla="*/ 1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158" h="12">
                        <a:moveTo>
                          <a:pt x="0" y="12"/>
                        </a:moveTo>
                        <a:lnTo>
                          <a:pt x="25" y="12"/>
                        </a:lnTo>
                        <a:lnTo>
                          <a:pt x="50" y="10"/>
                        </a:lnTo>
                        <a:lnTo>
                          <a:pt x="71" y="10"/>
                        </a:lnTo>
                        <a:lnTo>
                          <a:pt x="92" y="10"/>
                        </a:lnTo>
                        <a:lnTo>
                          <a:pt x="111" y="8"/>
                        </a:lnTo>
                        <a:lnTo>
                          <a:pt x="127" y="6"/>
                        </a:lnTo>
                        <a:lnTo>
                          <a:pt x="140" y="6"/>
                        </a:lnTo>
                        <a:lnTo>
                          <a:pt x="150" y="4"/>
                        </a:lnTo>
                        <a:lnTo>
                          <a:pt x="156" y="2"/>
                        </a:lnTo>
                        <a:lnTo>
                          <a:pt x="158" y="0"/>
                        </a:lnTo>
                        <a:lnTo>
                          <a:pt x="152" y="0"/>
                        </a:lnTo>
                        <a:lnTo>
                          <a:pt x="150" y="2"/>
                        </a:lnTo>
                        <a:lnTo>
                          <a:pt x="144" y="4"/>
                        </a:lnTo>
                        <a:lnTo>
                          <a:pt x="134" y="6"/>
                        </a:lnTo>
                        <a:lnTo>
                          <a:pt x="123" y="6"/>
                        </a:lnTo>
                        <a:lnTo>
                          <a:pt x="108" y="8"/>
                        </a:lnTo>
                        <a:lnTo>
                          <a:pt x="88" y="10"/>
                        </a:lnTo>
                        <a:lnTo>
                          <a:pt x="69" y="10"/>
                        </a:lnTo>
                        <a:lnTo>
                          <a:pt x="48" y="10"/>
                        </a:lnTo>
                        <a:lnTo>
                          <a:pt x="25" y="10"/>
                        </a:lnTo>
                        <a:lnTo>
                          <a:pt x="0" y="12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70707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9" name="Freeform 225">
                    <a:extLst>
                      <a:ext uri="{FF2B5EF4-FFF2-40B4-BE49-F238E27FC236}">
                        <a16:creationId xmlns:a16="http://schemas.microsoft.com/office/drawing/2014/main" id="{08B72B0B-F25D-42C2-B5A2-4BD5C40032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76" cy="6"/>
                  </a:xfrm>
                  <a:custGeom>
                    <a:avLst/>
                    <a:gdLst>
                      <a:gd name="T0" fmla="*/ 0 w 152"/>
                      <a:gd name="T1" fmla="*/ 12 h 12"/>
                      <a:gd name="T2" fmla="*/ 25 w 152"/>
                      <a:gd name="T3" fmla="*/ 10 h 12"/>
                      <a:gd name="T4" fmla="*/ 48 w 152"/>
                      <a:gd name="T5" fmla="*/ 10 h 12"/>
                      <a:gd name="T6" fmla="*/ 69 w 152"/>
                      <a:gd name="T7" fmla="*/ 10 h 12"/>
                      <a:gd name="T8" fmla="*/ 88 w 152"/>
                      <a:gd name="T9" fmla="*/ 10 h 12"/>
                      <a:gd name="T10" fmla="*/ 108 w 152"/>
                      <a:gd name="T11" fmla="*/ 8 h 12"/>
                      <a:gd name="T12" fmla="*/ 123 w 152"/>
                      <a:gd name="T13" fmla="*/ 6 h 12"/>
                      <a:gd name="T14" fmla="*/ 134 w 152"/>
                      <a:gd name="T15" fmla="*/ 6 h 12"/>
                      <a:gd name="T16" fmla="*/ 144 w 152"/>
                      <a:gd name="T17" fmla="*/ 4 h 12"/>
                      <a:gd name="T18" fmla="*/ 150 w 152"/>
                      <a:gd name="T19" fmla="*/ 2 h 12"/>
                      <a:gd name="T20" fmla="*/ 152 w 152"/>
                      <a:gd name="T21" fmla="*/ 0 h 12"/>
                      <a:gd name="T22" fmla="*/ 146 w 152"/>
                      <a:gd name="T23" fmla="*/ 0 h 12"/>
                      <a:gd name="T24" fmla="*/ 144 w 152"/>
                      <a:gd name="T25" fmla="*/ 2 h 12"/>
                      <a:gd name="T26" fmla="*/ 138 w 152"/>
                      <a:gd name="T27" fmla="*/ 4 h 12"/>
                      <a:gd name="T28" fmla="*/ 129 w 152"/>
                      <a:gd name="T29" fmla="*/ 6 h 12"/>
                      <a:gd name="T30" fmla="*/ 117 w 152"/>
                      <a:gd name="T31" fmla="*/ 6 h 12"/>
                      <a:gd name="T32" fmla="*/ 104 w 152"/>
                      <a:gd name="T33" fmla="*/ 8 h 12"/>
                      <a:gd name="T34" fmla="*/ 86 w 152"/>
                      <a:gd name="T35" fmla="*/ 8 h 12"/>
                      <a:gd name="T36" fmla="*/ 67 w 152"/>
                      <a:gd name="T37" fmla="*/ 10 h 12"/>
                      <a:gd name="T38" fmla="*/ 46 w 152"/>
                      <a:gd name="T39" fmla="*/ 10 h 12"/>
                      <a:gd name="T40" fmla="*/ 23 w 152"/>
                      <a:gd name="T41" fmla="*/ 10 h 12"/>
                      <a:gd name="T42" fmla="*/ 0 w 152"/>
                      <a:gd name="T43" fmla="*/ 10 h 12"/>
                      <a:gd name="T44" fmla="*/ 0 w 152"/>
                      <a:gd name="T45" fmla="*/ 1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152" h="12">
                        <a:moveTo>
                          <a:pt x="0" y="12"/>
                        </a:moveTo>
                        <a:lnTo>
                          <a:pt x="25" y="10"/>
                        </a:lnTo>
                        <a:lnTo>
                          <a:pt x="48" y="10"/>
                        </a:lnTo>
                        <a:lnTo>
                          <a:pt x="69" y="10"/>
                        </a:lnTo>
                        <a:lnTo>
                          <a:pt x="88" y="10"/>
                        </a:lnTo>
                        <a:lnTo>
                          <a:pt x="108" y="8"/>
                        </a:lnTo>
                        <a:lnTo>
                          <a:pt x="123" y="6"/>
                        </a:lnTo>
                        <a:lnTo>
                          <a:pt x="134" y="6"/>
                        </a:lnTo>
                        <a:lnTo>
                          <a:pt x="144" y="4"/>
                        </a:lnTo>
                        <a:lnTo>
                          <a:pt x="150" y="2"/>
                        </a:lnTo>
                        <a:lnTo>
                          <a:pt x="152" y="0"/>
                        </a:lnTo>
                        <a:lnTo>
                          <a:pt x="146" y="0"/>
                        </a:lnTo>
                        <a:lnTo>
                          <a:pt x="144" y="2"/>
                        </a:lnTo>
                        <a:lnTo>
                          <a:pt x="138" y="4"/>
                        </a:lnTo>
                        <a:lnTo>
                          <a:pt x="129" y="6"/>
                        </a:lnTo>
                        <a:lnTo>
                          <a:pt x="117" y="6"/>
                        </a:lnTo>
                        <a:lnTo>
                          <a:pt x="104" y="8"/>
                        </a:lnTo>
                        <a:lnTo>
                          <a:pt x="86" y="8"/>
                        </a:lnTo>
                        <a:lnTo>
                          <a:pt x="67" y="10"/>
                        </a:lnTo>
                        <a:lnTo>
                          <a:pt x="46" y="10"/>
                        </a:lnTo>
                        <a:lnTo>
                          <a:pt x="23" y="10"/>
                        </a:lnTo>
                        <a:lnTo>
                          <a:pt x="0" y="1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6F6F6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0" name="Freeform 226">
                    <a:extLst>
                      <a:ext uri="{FF2B5EF4-FFF2-40B4-BE49-F238E27FC236}">
                        <a16:creationId xmlns:a16="http://schemas.microsoft.com/office/drawing/2014/main" id="{6CEAB5E2-00D9-441F-881A-4955B01A7A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73" cy="5"/>
                  </a:xfrm>
                  <a:custGeom>
                    <a:avLst/>
                    <a:gdLst>
                      <a:gd name="T0" fmla="*/ 0 w 146"/>
                      <a:gd name="T1" fmla="*/ 10 h 10"/>
                      <a:gd name="T2" fmla="*/ 23 w 146"/>
                      <a:gd name="T3" fmla="*/ 10 h 10"/>
                      <a:gd name="T4" fmla="*/ 46 w 146"/>
                      <a:gd name="T5" fmla="*/ 10 h 10"/>
                      <a:gd name="T6" fmla="*/ 67 w 146"/>
                      <a:gd name="T7" fmla="*/ 10 h 10"/>
                      <a:gd name="T8" fmla="*/ 86 w 146"/>
                      <a:gd name="T9" fmla="*/ 8 h 10"/>
                      <a:gd name="T10" fmla="*/ 104 w 146"/>
                      <a:gd name="T11" fmla="*/ 8 h 10"/>
                      <a:gd name="T12" fmla="*/ 117 w 146"/>
                      <a:gd name="T13" fmla="*/ 6 h 10"/>
                      <a:gd name="T14" fmla="*/ 129 w 146"/>
                      <a:gd name="T15" fmla="*/ 6 h 10"/>
                      <a:gd name="T16" fmla="*/ 138 w 146"/>
                      <a:gd name="T17" fmla="*/ 4 h 10"/>
                      <a:gd name="T18" fmla="*/ 144 w 146"/>
                      <a:gd name="T19" fmla="*/ 2 h 10"/>
                      <a:gd name="T20" fmla="*/ 146 w 146"/>
                      <a:gd name="T21" fmla="*/ 0 h 10"/>
                      <a:gd name="T22" fmla="*/ 140 w 146"/>
                      <a:gd name="T23" fmla="*/ 0 h 10"/>
                      <a:gd name="T24" fmla="*/ 138 w 146"/>
                      <a:gd name="T25" fmla="*/ 2 h 10"/>
                      <a:gd name="T26" fmla="*/ 133 w 146"/>
                      <a:gd name="T27" fmla="*/ 4 h 10"/>
                      <a:gd name="T28" fmla="*/ 125 w 146"/>
                      <a:gd name="T29" fmla="*/ 4 h 10"/>
                      <a:gd name="T30" fmla="*/ 113 w 146"/>
                      <a:gd name="T31" fmla="*/ 6 h 10"/>
                      <a:gd name="T32" fmla="*/ 98 w 146"/>
                      <a:gd name="T33" fmla="*/ 8 h 10"/>
                      <a:gd name="T34" fmla="*/ 83 w 146"/>
                      <a:gd name="T35" fmla="*/ 8 h 10"/>
                      <a:gd name="T36" fmla="*/ 63 w 146"/>
                      <a:gd name="T37" fmla="*/ 10 h 10"/>
                      <a:gd name="T38" fmla="*/ 44 w 146"/>
                      <a:gd name="T39" fmla="*/ 10 h 10"/>
                      <a:gd name="T40" fmla="*/ 23 w 146"/>
                      <a:gd name="T41" fmla="*/ 10 h 10"/>
                      <a:gd name="T42" fmla="*/ 0 w 146"/>
                      <a:gd name="T43" fmla="*/ 10 h 10"/>
                      <a:gd name="T44" fmla="*/ 0 w 146"/>
                      <a:gd name="T45" fmla="*/ 10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146" h="10">
                        <a:moveTo>
                          <a:pt x="0" y="10"/>
                        </a:moveTo>
                        <a:lnTo>
                          <a:pt x="23" y="10"/>
                        </a:lnTo>
                        <a:lnTo>
                          <a:pt x="46" y="10"/>
                        </a:lnTo>
                        <a:lnTo>
                          <a:pt x="67" y="10"/>
                        </a:lnTo>
                        <a:lnTo>
                          <a:pt x="86" y="8"/>
                        </a:lnTo>
                        <a:lnTo>
                          <a:pt x="104" y="8"/>
                        </a:lnTo>
                        <a:lnTo>
                          <a:pt x="117" y="6"/>
                        </a:lnTo>
                        <a:lnTo>
                          <a:pt x="129" y="6"/>
                        </a:lnTo>
                        <a:lnTo>
                          <a:pt x="138" y="4"/>
                        </a:lnTo>
                        <a:lnTo>
                          <a:pt x="144" y="2"/>
                        </a:lnTo>
                        <a:lnTo>
                          <a:pt x="146" y="0"/>
                        </a:lnTo>
                        <a:lnTo>
                          <a:pt x="140" y="0"/>
                        </a:lnTo>
                        <a:lnTo>
                          <a:pt x="138" y="2"/>
                        </a:lnTo>
                        <a:lnTo>
                          <a:pt x="133" y="4"/>
                        </a:lnTo>
                        <a:lnTo>
                          <a:pt x="125" y="4"/>
                        </a:lnTo>
                        <a:lnTo>
                          <a:pt x="113" y="6"/>
                        </a:lnTo>
                        <a:lnTo>
                          <a:pt x="98" y="8"/>
                        </a:lnTo>
                        <a:lnTo>
                          <a:pt x="83" y="8"/>
                        </a:lnTo>
                        <a:lnTo>
                          <a:pt x="63" y="10"/>
                        </a:lnTo>
                        <a:lnTo>
                          <a:pt x="44" y="10"/>
                        </a:lnTo>
                        <a:lnTo>
                          <a:pt x="23" y="10"/>
                        </a:lnTo>
                        <a:lnTo>
                          <a:pt x="0" y="10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rgbClr val="6E6E6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1" name="Freeform 227">
                    <a:extLst>
                      <a:ext uri="{FF2B5EF4-FFF2-40B4-BE49-F238E27FC236}">
                        <a16:creationId xmlns:a16="http://schemas.microsoft.com/office/drawing/2014/main" id="{72002724-D3E5-4695-87E0-512635CAF7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70" cy="5"/>
                  </a:xfrm>
                  <a:custGeom>
                    <a:avLst/>
                    <a:gdLst>
                      <a:gd name="T0" fmla="*/ 0 w 140"/>
                      <a:gd name="T1" fmla="*/ 10 h 10"/>
                      <a:gd name="T2" fmla="*/ 23 w 140"/>
                      <a:gd name="T3" fmla="*/ 10 h 10"/>
                      <a:gd name="T4" fmla="*/ 44 w 140"/>
                      <a:gd name="T5" fmla="*/ 10 h 10"/>
                      <a:gd name="T6" fmla="*/ 63 w 140"/>
                      <a:gd name="T7" fmla="*/ 10 h 10"/>
                      <a:gd name="T8" fmla="*/ 83 w 140"/>
                      <a:gd name="T9" fmla="*/ 8 h 10"/>
                      <a:gd name="T10" fmla="*/ 98 w 140"/>
                      <a:gd name="T11" fmla="*/ 8 h 10"/>
                      <a:gd name="T12" fmla="*/ 113 w 140"/>
                      <a:gd name="T13" fmla="*/ 6 h 10"/>
                      <a:gd name="T14" fmla="*/ 125 w 140"/>
                      <a:gd name="T15" fmla="*/ 4 h 10"/>
                      <a:gd name="T16" fmla="*/ 133 w 140"/>
                      <a:gd name="T17" fmla="*/ 4 h 10"/>
                      <a:gd name="T18" fmla="*/ 138 w 140"/>
                      <a:gd name="T19" fmla="*/ 2 h 10"/>
                      <a:gd name="T20" fmla="*/ 140 w 140"/>
                      <a:gd name="T21" fmla="*/ 0 h 10"/>
                      <a:gd name="T22" fmla="*/ 134 w 140"/>
                      <a:gd name="T23" fmla="*/ 0 h 10"/>
                      <a:gd name="T24" fmla="*/ 133 w 140"/>
                      <a:gd name="T25" fmla="*/ 2 h 10"/>
                      <a:gd name="T26" fmla="*/ 127 w 140"/>
                      <a:gd name="T27" fmla="*/ 4 h 10"/>
                      <a:gd name="T28" fmla="*/ 119 w 140"/>
                      <a:gd name="T29" fmla="*/ 4 h 10"/>
                      <a:gd name="T30" fmla="*/ 108 w 140"/>
                      <a:gd name="T31" fmla="*/ 6 h 10"/>
                      <a:gd name="T32" fmla="*/ 94 w 140"/>
                      <a:gd name="T33" fmla="*/ 8 h 10"/>
                      <a:gd name="T34" fmla="*/ 79 w 140"/>
                      <a:gd name="T35" fmla="*/ 8 h 10"/>
                      <a:gd name="T36" fmla="*/ 61 w 140"/>
                      <a:gd name="T37" fmla="*/ 8 h 10"/>
                      <a:gd name="T38" fmla="*/ 42 w 140"/>
                      <a:gd name="T39" fmla="*/ 10 h 10"/>
                      <a:gd name="T40" fmla="*/ 21 w 140"/>
                      <a:gd name="T41" fmla="*/ 10 h 10"/>
                      <a:gd name="T42" fmla="*/ 0 w 140"/>
                      <a:gd name="T43" fmla="*/ 10 h 10"/>
                      <a:gd name="T44" fmla="*/ 0 w 140"/>
                      <a:gd name="T45" fmla="*/ 10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140" h="10">
                        <a:moveTo>
                          <a:pt x="0" y="10"/>
                        </a:moveTo>
                        <a:lnTo>
                          <a:pt x="23" y="10"/>
                        </a:lnTo>
                        <a:lnTo>
                          <a:pt x="44" y="10"/>
                        </a:lnTo>
                        <a:lnTo>
                          <a:pt x="63" y="10"/>
                        </a:lnTo>
                        <a:lnTo>
                          <a:pt x="83" y="8"/>
                        </a:lnTo>
                        <a:lnTo>
                          <a:pt x="98" y="8"/>
                        </a:lnTo>
                        <a:lnTo>
                          <a:pt x="113" y="6"/>
                        </a:lnTo>
                        <a:lnTo>
                          <a:pt x="125" y="4"/>
                        </a:lnTo>
                        <a:lnTo>
                          <a:pt x="133" y="4"/>
                        </a:lnTo>
                        <a:lnTo>
                          <a:pt x="138" y="2"/>
                        </a:lnTo>
                        <a:lnTo>
                          <a:pt x="140" y="0"/>
                        </a:lnTo>
                        <a:lnTo>
                          <a:pt x="134" y="0"/>
                        </a:lnTo>
                        <a:lnTo>
                          <a:pt x="133" y="2"/>
                        </a:lnTo>
                        <a:lnTo>
                          <a:pt x="127" y="4"/>
                        </a:lnTo>
                        <a:lnTo>
                          <a:pt x="119" y="4"/>
                        </a:lnTo>
                        <a:lnTo>
                          <a:pt x="108" y="6"/>
                        </a:lnTo>
                        <a:lnTo>
                          <a:pt x="94" y="8"/>
                        </a:lnTo>
                        <a:lnTo>
                          <a:pt x="79" y="8"/>
                        </a:lnTo>
                        <a:lnTo>
                          <a:pt x="61" y="8"/>
                        </a:lnTo>
                        <a:lnTo>
                          <a:pt x="42" y="10"/>
                        </a:lnTo>
                        <a:lnTo>
                          <a:pt x="21" y="10"/>
                        </a:lnTo>
                        <a:lnTo>
                          <a:pt x="0" y="10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rgbClr val="6D6D6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2" name="Freeform 228">
                    <a:extLst>
                      <a:ext uri="{FF2B5EF4-FFF2-40B4-BE49-F238E27FC236}">
                        <a16:creationId xmlns:a16="http://schemas.microsoft.com/office/drawing/2014/main" id="{D6B8A321-9959-4F43-A838-A11B4F943AF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67" cy="5"/>
                  </a:xfrm>
                  <a:custGeom>
                    <a:avLst/>
                    <a:gdLst>
                      <a:gd name="T0" fmla="*/ 0 w 134"/>
                      <a:gd name="T1" fmla="*/ 10 h 10"/>
                      <a:gd name="T2" fmla="*/ 21 w 134"/>
                      <a:gd name="T3" fmla="*/ 10 h 10"/>
                      <a:gd name="T4" fmla="*/ 42 w 134"/>
                      <a:gd name="T5" fmla="*/ 10 h 10"/>
                      <a:gd name="T6" fmla="*/ 61 w 134"/>
                      <a:gd name="T7" fmla="*/ 8 h 10"/>
                      <a:gd name="T8" fmla="*/ 79 w 134"/>
                      <a:gd name="T9" fmla="*/ 8 h 10"/>
                      <a:gd name="T10" fmla="*/ 94 w 134"/>
                      <a:gd name="T11" fmla="*/ 8 h 10"/>
                      <a:gd name="T12" fmla="*/ 108 w 134"/>
                      <a:gd name="T13" fmla="*/ 6 h 10"/>
                      <a:gd name="T14" fmla="*/ 119 w 134"/>
                      <a:gd name="T15" fmla="*/ 4 h 10"/>
                      <a:gd name="T16" fmla="*/ 127 w 134"/>
                      <a:gd name="T17" fmla="*/ 4 h 10"/>
                      <a:gd name="T18" fmla="*/ 133 w 134"/>
                      <a:gd name="T19" fmla="*/ 2 h 10"/>
                      <a:gd name="T20" fmla="*/ 134 w 134"/>
                      <a:gd name="T21" fmla="*/ 0 h 10"/>
                      <a:gd name="T22" fmla="*/ 129 w 134"/>
                      <a:gd name="T23" fmla="*/ 0 h 10"/>
                      <a:gd name="T24" fmla="*/ 127 w 134"/>
                      <a:gd name="T25" fmla="*/ 2 h 10"/>
                      <a:gd name="T26" fmla="*/ 121 w 134"/>
                      <a:gd name="T27" fmla="*/ 4 h 10"/>
                      <a:gd name="T28" fmla="*/ 113 w 134"/>
                      <a:gd name="T29" fmla="*/ 4 h 10"/>
                      <a:gd name="T30" fmla="*/ 104 w 134"/>
                      <a:gd name="T31" fmla="*/ 6 h 10"/>
                      <a:gd name="T32" fmla="*/ 90 w 134"/>
                      <a:gd name="T33" fmla="*/ 6 h 10"/>
                      <a:gd name="T34" fmla="*/ 75 w 134"/>
                      <a:gd name="T35" fmla="*/ 8 h 10"/>
                      <a:gd name="T36" fmla="*/ 58 w 134"/>
                      <a:gd name="T37" fmla="*/ 8 h 10"/>
                      <a:gd name="T38" fmla="*/ 40 w 134"/>
                      <a:gd name="T39" fmla="*/ 10 h 10"/>
                      <a:gd name="T40" fmla="*/ 21 w 134"/>
                      <a:gd name="T41" fmla="*/ 10 h 10"/>
                      <a:gd name="T42" fmla="*/ 0 w 134"/>
                      <a:gd name="T43" fmla="*/ 10 h 10"/>
                      <a:gd name="T44" fmla="*/ 0 w 134"/>
                      <a:gd name="T45" fmla="*/ 10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134" h="10">
                        <a:moveTo>
                          <a:pt x="0" y="10"/>
                        </a:moveTo>
                        <a:lnTo>
                          <a:pt x="21" y="10"/>
                        </a:lnTo>
                        <a:lnTo>
                          <a:pt x="42" y="10"/>
                        </a:lnTo>
                        <a:lnTo>
                          <a:pt x="61" y="8"/>
                        </a:lnTo>
                        <a:lnTo>
                          <a:pt x="79" y="8"/>
                        </a:lnTo>
                        <a:lnTo>
                          <a:pt x="94" y="8"/>
                        </a:lnTo>
                        <a:lnTo>
                          <a:pt x="108" y="6"/>
                        </a:lnTo>
                        <a:lnTo>
                          <a:pt x="119" y="4"/>
                        </a:lnTo>
                        <a:lnTo>
                          <a:pt x="127" y="4"/>
                        </a:lnTo>
                        <a:lnTo>
                          <a:pt x="133" y="2"/>
                        </a:lnTo>
                        <a:lnTo>
                          <a:pt x="134" y="0"/>
                        </a:lnTo>
                        <a:lnTo>
                          <a:pt x="129" y="0"/>
                        </a:lnTo>
                        <a:lnTo>
                          <a:pt x="127" y="2"/>
                        </a:lnTo>
                        <a:lnTo>
                          <a:pt x="121" y="4"/>
                        </a:lnTo>
                        <a:lnTo>
                          <a:pt x="113" y="4"/>
                        </a:lnTo>
                        <a:lnTo>
                          <a:pt x="104" y="6"/>
                        </a:lnTo>
                        <a:lnTo>
                          <a:pt x="90" y="6"/>
                        </a:lnTo>
                        <a:lnTo>
                          <a:pt x="75" y="8"/>
                        </a:lnTo>
                        <a:lnTo>
                          <a:pt x="58" y="8"/>
                        </a:lnTo>
                        <a:lnTo>
                          <a:pt x="40" y="10"/>
                        </a:lnTo>
                        <a:lnTo>
                          <a:pt x="21" y="10"/>
                        </a:lnTo>
                        <a:lnTo>
                          <a:pt x="0" y="10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rgbClr val="6D6D6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3" name="Freeform 229">
                    <a:extLst>
                      <a:ext uri="{FF2B5EF4-FFF2-40B4-BE49-F238E27FC236}">
                        <a16:creationId xmlns:a16="http://schemas.microsoft.com/office/drawing/2014/main" id="{EB373961-0A67-434C-991A-24E36C047BC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64" cy="5"/>
                  </a:xfrm>
                  <a:custGeom>
                    <a:avLst/>
                    <a:gdLst>
                      <a:gd name="T0" fmla="*/ 0 w 129"/>
                      <a:gd name="T1" fmla="*/ 10 h 10"/>
                      <a:gd name="T2" fmla="*/ 21 w 129"/>
                      <a:gd name="T3" fmla="*/ 10 h 10"/>
                      <a:gd name="T4" fmla="*/ 40 w 129"/>
                      <a:gd name="T5" fmla="*/ 10 h 10"/>
                      <a:gd name="T6" fmla="*/ 58 w 129"/>
                      <a:gd name="T7" fmla="*/ 8 h 10"/>
                      <a:gd name="T8" fmla="*/ 75 w 129"/>
                      <a:gd name="T9" fmla="*/ 8 h 10"/>
                      <a:gd name="T10" fmla="*/ 90 w 129"/>
                      <a:gd name="T11" fmla="*/ 6 h 10"/>
                      <a:gd name="T12" fmla="*/ 104 w 129"/>
                      <a:gd name="T13" fmla="*/ 6 h 10"/>
                      <a:gd name="T14" fmla="*/ 113 w 129"/>
                      <a:gd name="T15" fmla="*/ 4 h 10"/>
                      <a:gd name="T16" fmla="*/ 121 w 129"/>
                      <a:gd name="T17" fmla="*/ 4 h 10"/>
                      <a:gd name="T18" fmla="*/ 127 w 129"/>
                      <a:gd name="T19" fmla="*/ 2 h 10"/>
                      <a:gd name="T20" fmla="*/ 129 w 129"/>
                      <a:gd name="T21" fmla="*/ 0 h 10"/>
                      <a:gd name="T22" fmla="*/ 123 w 129"/>
                      <a:gd name="T23" fmla="*/ 0 h 10"/>
                      <a:gd name="T24" fmla="*/ 121 w 129"/>
                      <a:gd name="T25" fmla="*/ 2 h 10"/>
                      <a:gd name="T26" fmla="*/ 115 w 129"/>
                      <a:gd name="T27" fmla="*/ 4 h 10"/>
                      <a:gd name="T28" fmla="*/ 106 w 129"/>
                      <a:gd name="T29" fmla="*/ 4 h 10"/>
                      <a:gd name="T30" fmla="*/ 94 w 129"/>
                      <a:gd name="T31" fmla="*/ 6 h 10"/>
                      <a:gd name="T32" fmla="*/ 79 w 129"/>
                      <a:gd name="T33" fmla="*/ 8 h 10"/>
                      <a:gd name="T34" fmla="*/ 61 w 129"/>
                      <a:gd name="T35" fmla="*/ 8 h 10"/>
                      <a:gd name="T36" fmla="*/ 42 w 129"/>
                      <a:gd name="T37" fmla="*/ 8 h 10"/>
                      <a:gd name="T38" fmla="*/ 21 w 129"/>
                      <a:gd name="T39" fmla="*/ 8 h 10"/>
                      <a:gd name="T40" fmla="*/ 0 w 129"/>
                      <a:gd name="T41" fmla="*/ 10 h 10"/>
                      <a:gd name="T42" fmla="*/ 0 w 129"/>
                      <a:gd name="T43" fmla="*/ 10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29" h="10">
                        <a:moveTo>
                          <a:pt x="0" y="10"/>
                        </a:moveTo>
                        <a:lnTo>
                          <a:pt x="21" y="10"/>
                        </a:lnTo>
                        <a:lnTo>
                          <a:pt x="40" y="10"/>
                        </a:lnTo>
                        <a:lnTo>
                          <a:pt x="58" y="8"/>
                        </a:lnTo>
                        <a:lnTo>
                          <a:pt x="75" y="8"/>
                        </a:lnTo>
                        <a:lnTo>
                          <a:pt x="90" y="6"/>
                        </a:lnTo>
                        <a:lnTo>
                          <a:pt x="104" y="6"/>
                        </a:lnTo>
                        <a:lnTo>
                          <a:pt x="113" y="4"/>
                        </a:lnTo>
                        <a:lnTo>
                          <a:pt x="121" y="4"/>
                        </a:lnTo>
                        <a:lnTo>
                          <a:pt x="127" y="2"/>
                        </a:lnTo>
                        <a:lnTo>
                          <a:pt x="129" y="0"/>
                        </a:lnTo>
                        <a:lnTo>
                          <a:pt x="123" y="0"/>
                        </a:lnTo>
                        <a:lnTo>
                          <a:pt x="121" y="2"/>
                        </a:lnTo>
                        <a:lnTo>
                          <a:pt x="115" y="4"/>
                        </a:lnTo>
                        <a:lnTo>
                          <a:pt x="106" y="4"/>
                        </a:lnTo>
                        <a:lnTo>
                          <a:pt x="94" y="6"/>
                        </a:lnTo>
                        <a:lnTo>
                          <a:pt x="79" y="8"/>
                        </a:lnTo>
                        <a:lnTo>
                          <a:pt x="61" y="8"/>
                        </a:lnTo>
                        <a:lnTo>
                          <a:pt x="42" y="8"/>
                        </a:lnTo>
                        <a:lnTo>
                          <a:pt x="21" y="8"/>
                        </a:lnTo>
                        <a:lnTo>
                          <a:pt x="0" y="10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rgbClr val="6C6C6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4" name="Freeform 230">
                    <a:extLst>
                      <a:ext uri="{FF2B5EF4-FFF2-40B4-BE49-F238E27FC236}">
                        <a16:creationId xmlns:a16="http://schemas.microsoft.com/office/drawing/2014/main" id="{8132270A-58E7-45DE-8EC2-504C48918EB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61" cy="5"/>
                  </a:xfrm>
                  <a:custGeom>
                    <a:avLst/>
                    <a:gdLst>
                      <a:gd name="T0" fmla="*/ 0 w 123"/>
                      <a:gd name="T1" fmla="*/ 10 h 10"/>
                      <a:gd name="T2" fmla="*/ 21 w 123"/>
                      <a:gd name="T3" fmla="*/ 8 h 10"/>
                      <a:gd name="T4" fmla="*/ 42 w 123"/>
                      <a:gd name="T5" fmla="*/ 8 h 10"/>
                      <a:gd name="T6" fmla="*/ 61 w 123"/>
                      <a:gd name="T7" fmla="*/ 8 h 10"/>
                      <a:gd name="T8" fmla="*/ 79 w 123"/>
                      <a:gd name="T9" fmla="*/ 8 h 10"/>
                      <a:gd name="T10" fmla="*/ 94 w 123"/>
                      <a:gd name="T11" fmla="*/ 6 h 10"/>
                      <a:gd name="T12" fmla="*/ 106 w 123"/>
                      <a:gd name="T13" fmla="*/ 4 h 10"/>
                      <a:gd name="T14" fmla="*/ 115 w 123"/>
                      <a:gd name="T15" fmla="*/ 4 h 10"/>
                      <a:gd name="T16" fmla="*/ 121 w 123"/>
                      <a:gd name="T17" fmla="*/ 2 h 10"/>
                      <a:gd name="T18" fmla="*/ 123 w 123"/>
                      <a:gd name="T19" fmla="*/ 0 h 10"/>
                      <a:gd name="T20" fmla="*/ 117 w 123"/>
                      <a:gd name="T21" fmla="*/ 0 h 10"/>
                      <a:gd name="T22" fmla="*/ 115 w 123"/>
                      <a:gd name="T23" fmla="*/ 2 h 10"/>
                      <a:gd name="T24" fmla="*/ 109 w 123"/>
                      <a:gd name="T25" fmla="*/ 4 h 10"/>
                      <a:gd name="T26" fmla="*/ 102 w 123"/>
                      <a:gd name="T27" fmla="*/ 4 h 10"/>
                      <a:gd name="T28" fmla="*/ 90 w 123"/>
                      <a:gd name="T29" fmla="*/ 6 h 10"/>
                      <a:gd name="T30" fmla="*/ 75 w 123"/>
                      <a:gd name="T31" fmla="*/ 6 h 10"/>
                      <a:gd name="T32" fmla="*/ 59 w 123"/>
                      <a:gd name="T33" fmla="*/ 8 h 10"/>
                      <a:gd name="T34" fmla="*/ 40 w 123"/>
                      <a:gd name="T35" fmla="*/ 8 h 10"/>
                      <a:gd name="T36" fmla="*/ 21 w 123"/>
                      <a:gd name="T37" fmla="*/ 8 h 10"/>
                      <a:gd name="T38" fmla="*/ 0 w 123"/>
                      <a:gd name="T39" fmla="*/ 8 h 10"/>
                      <a:gd name="T40" fmla="*/ 0 w 123"/>
                      <a:gd name="T41" fmla="*/ 10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23" h="10">
                        <a:moveTo>
                          <a:pt x="0" y="10"/>
                        </a:moveTo>
                        <a:lnTo>
                          <a:pt x="21" y="8"/>
                        </a:lnTo>
                        <a:lnTo>
                          <a:pt x="42" y="8"/>
                        </a:lnTo>
                        <a:lnTo>
                          <a:pt x="61" y="8"/>
                        </a:lnTo>
                        <a:lnTo>
                          <a:pt x="79" y="8"/>
                        </a:lnTo>
                        <a:lnTo>
                          <a:pt x="94" y="6"/>
                        </a:lnTo>
                        <a:lnTo>
                          <a:pt x="106" y="4"/>
                        </a:lnTo>
                        <a:lnTo>
                          <a:pt x="115" y="4"/>
                        </a:lnTo>
                        <a:lnTo>
                          <a:pt x="121" y="2"/>
                        </a:lnTo>
                        <a:lnTo>
                          <a:pt x="123" y="0"/>
                        </a:lnTo>
                        <a:lnTo>
                          <a:pt x="117" y="0"/>
                        </a:lnTo>
                        <a:lnTo>
                          <a:pt x="115" y="2"/>
                        </a:lnTo>
                        <a:lnTo>
                          <a:pt x="109" y="4"/>
                        </a:lnTo>
                        <a:lnTo>
                          <a:pt x="102" y="4"/>
                        </a:lnTo>
                        <a:lnTo>
                          <a:pt x="90" y="6"/>
                        </a:lnTo>
                        <a:lnTo>
                          <a:pt x="75" y="6"/>
                        </a:lnTo>
                        <a:lnTo>
                          <a:pt x="59" y="8"/>
                        </a:lnTo>
                        <a:lnTo>
                          <a:pt x="40" y="8"/>
                        </a:lnTo>
                        <a:lnTo>
                          <a:pt x="21" y="8"/>
                        </a:lnTo>
                        <a:lnTo>
                          <a:pt x="0" y="8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rgbClr val="6B6B6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5" name="Freeform 231">
                    <a:extLst>
                      <a:ext uri="{FF2B5EF4-FFF2-40B4-BE49-F238E27FC236}">
                        <a16:creationId xmlns:a16="http://schemas.microsoft.com/office/drawing/2014/main" id="{6B597F53-7525-4A91-BBBF-468A0B0D1C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59" cy="4"/>
                  </a:xfrm>
                  <a:custGeom>
                    <a:avLst/>
                    <a:gdLst>
                      <a:gd name="T0" fmla="*/ 0 w 117"/>
                      <a:gd name="T1" fmla="*/ 8 h 8"/>
                      <a:gd name="T2" fmla="*/ 21 w 117"/>
                      <a:gd name="T3" fmla="*/ 8 h 8"/>
                      <a:gd name="T4" fmla="*/ 40 w 117"/>
                      <a:gd name="T5" fmla="*/ 8 h 8"/>
                      <a:gd name="T6" fmla="*/ 59 w 117"/>
                      <a:gd name="T7" fmla="*/ 8 h 8"/>
                      <a:gd name="T8" fmla="*/ 75 w 117"/>
                      <a:gd name="T9" fmla="*/ 6 h 8"/>
                      <a:gd name="T10" fmla="*/ 90 w 117"/>
                      <a:gd name="T11" fmla="*/ 6 h 8"/>
                      <a:gd name="T12" fmla="*/ 102 w 117"/>
                      <a:gd name="T13" fmla="*/ 4 h 8"/>
                      <a:gd name="T14" fmla="*/ 109 w 117"/>
                      <a:gd name="T15" fmla="*/ 4 h 8"/>
                      <a:gd name="T16" fmla="*/ 115 w 117"/>
                      <a:gd name="T17" fmla="*/ 2 h 8"/>
                      <a:gd name="T18" fmla="*/ 117 w 117"/>
                      <a:gd name="T19" fmla="*/ 0 h 8"/>
                      <a:gd name="T20" fmla="*/ 111 w 117"/>
                      <a:gd name="T21" fmla="*/ 0 h 8"/>
                      <a:gd name="T22" fmla="*/ 109 w 117"/>
                      <a:gd name="T23" fmla="*/ 2 h 8"/>
                      <a:gd name="T24" fmla="*/ 104 w 117"/>
                      <a:gd name="T25" fmla="*/ 4 h 8"/>
                      <a:gd name="T26" fmla="*/ 96 w 117"/>
                      <a:gd name="T27" fmla="*/ 4 h 8"/>
                      <a:gd name="T28" fmla="*/ 84 w 117"/>
                      <a:gd name="T29" fmla="*/ 6 h 8"/>
                      <a:gd name="T30" fmla="*/ 71 w 117"/>
                      <a:gd name="T31" fmla="*/ 6 h 8"/>
                      <a:gd name="T32" fmla="*/ 56 w 117"/>
                      <a:gd name="T33" fmla="*/ 8 h 8"/>
                      <a:gd name="T34" fmla="*/ 38 w 117"/>
                      <a:gd name="T35" fmla="*/ 8 h 8"/>
                      <a:gd name="T36" fmla="*/ 19 w 117"/>
                      <a:gd name="T37" fmla="*/ 8 h 8"/>
                      <a:gd name="T38" fmla="*/ 0 w 117"/>
                      <a:gd name="T39" fmla="*/ 8 h 8"/>
                      <a:gd name="T40" fmla="*/ 0 w 117"/>
                      <a:gd name="T41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17" h="8">
                        <a:moveTo>
                          <a:pt x="0" y="8"/>
                        </a:moveTo>
                        <a:lnTo>
                          <a:pt x="21" y="8"/>
                        </a:lnTo>
                        <a:lnTo>
                          <a:pt x="40" y="8"/>
                        </a:lnTo>
                        <a:lnTo>
                          <a:pt x="59" y="8"/>
                        </a:lnTo>
                        <a:lnTo>
                          <a:pt x="75" y="6"/>
                        </a:lnTo>
                        <a:lnTo>
                          <a:pt x="90" y="6"/>
                        </a:lnTo>
                        <a:lnTo>
                          <a:pt x="102" y="4"/>
                        </a:lnTo>
                        <a:lnTo>
                          <a:pt x="109" y="4"/>
                        </a:lnTo>
                        <a:lnTo>
                          <a:pt x="115" y="2"/>
                        </a:lnTo>
                        <a:lnTo>
                          <a:pt x="117" y="0"/>
                        </a:lnTo>
                        <a:lnTo>
                          <a:pt x="111" y="0"/>
                        </a:lnTo>
                        <a:lnTo>
                          <a:pt x="109" y="2"/>
                        </a:lnTo>
                        <a:lnTo>
                          <a:pt x="104" y="4"/>
                        </a:lnTo>
                        <a:lnTo>
                          <a:pt x="96" y="4"/>
                        </a:lnTo>
                        <a:lnTo>
                          <a:pt x="84" y="6"/>
                        </a:lnTo>
                        <a:lnTo>
                          <a:pt x="71" y="6"/>
                        </a:lnTo>
                        <a:lnTo>
                          <a:pt x="56" y="8"/>
                        </a:lnTo>
                        <a:lnTo>
                          <a:pt x="38" y="8"/>
                        </a:lnTo>
                        <a:lnTo>
                          <a:pt x="19" y="8"/>
                        </a:lnTo>
                        <a:lnTo>
                          <a:pt x="0" y="8"/>
                        </a:lnTo>
                        <a:lnTo>
                          <a:pt x="0" y="8"/>
                        </a:lnTo>
                        <a:close/>
                      </a:path>
                    </a:pathLst>
                  </a:custGeom>
                  <a:solidFill>
                    <a:srgbClr val="6B6B6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6" name="Freeform 232">
                    <a:extLst>
                      <a:ext uri="{FF2B5EF4-FFF2-40B4-BE49-F238E27FC236}">
                        <a16:creationId xmlns:a16="http://schemas.microsoft.com/office/drawing/2014/main" id="{61244C35-F19C-45AE-8C76-C22F8FBEF80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56" cy="4"/>
                  </a:xfrm>
                  <a:custGeom>
                    <a:avLst/>
                    <a:gdLst>
                      <a:gd name="T0" fmla="*/ 0 w 111"/>
                      <a:gd name="T1" fmla="*/ 8 h 8"/>
                      <a:gd name="T2" fmla="*/ 19 w 111"/>
                      <a:gd name="T3" fmla="*/ 8 h 8"/>
                      <a:gd name="T4" fmla="*/ 38 w 111"/>
                      <a:gd name="T5" fmla="*/ 8 h 8"/>
                      <a:gd name="T6" fmla="*/ 56 w 111"/>
                      <a:gd name="T7" fmla="*/ 8 h 8"/>
                      <a:gd name="T8" fmla="*/ 71 w 111"/>
                      <a:gd name="T9" fmla="*/ 6 h 8"/>
                      <a:gd name="T10" fmla="*/ 84 w 111"/>
                      <a:gd name="T11" fmla="*/ 6 h 8"/>
                      <a:gd name="T12" fmla="*/ 96 w 111"/>
                      <a:gd name="T13" fmla="*/ 4 h 8"/>
                      <a:gd name="T14" fmla="*/ 104 w 111"/>
                      <a:gd name="T15" fmla="*/ 4 h 8"/>
                      <a:gd name="T16" fmla="*/ 109 w 111"/>
                      <a:gd name="T17" fmla="*/ 2 h 8"/>
                      <a:gd name="T18" fmla="*/ 111 w 111"/>
                      <a:gd name="T19" fmla="*/ 0 h 8"/>
                      <a:gd name="T20" fmla="*/ 106 w 111"/>
                      <a:gd name="T21" fmla="*/ 0 h 8"/>
                      <a:gd name="T22" fmla="*/ 104 w 111"/>
                      <a:gd name="T23" fmla="*/ 2 h 8"/>
                      <a:gd name="T24" fmla="*/ 98 w 111"/>
                      <a:gd name="T25" fmla="*/ 2 h 8"/>
                      <a:gd name="T26" fmla="*/ 90 w 111"/>
                      <a:gd name="T27" fmla="*/ 4 h 8"/>
                      <a:gd name="T28" fmla="*/ 81 w 111"/>
                      <a:gd name="T29" fmla="*/ 6 h 8"/>
                      <a:gd name="T30" fmla="*/ 67 w 111"/>
                      <a:gd name="T31" fmla="*/ 6 h 8"/>
                      <a:gd name="T32" fmla="*/ 54 w 111"/>
                      <a:gd name="T33" fmla="*/ 6 h 8"/>
                      <a:gd name="T34" fmla="*/ 36 w 111"/>
                      <a:gd name="T35" fmla="*/ 8 h 8"/>
                      <a:gd name="T36" fmla="*/ 19 w 111"/>
                      <a:gd name="T37" fmla="*/ 8 h 8"/>
                      <a:gd name="T38" fmla="*/ 0 w 111"/>
                      <a:gd name="T39" fmla="*/ 8 h 8"/>
                      <a:gd name="T40" fmla="*/ 0 w 111"/>
                      <a:gd name="T41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11" h="8">
                        <a:moveTo>
                          <a:pt x="0" y="8"/>
                        </a:moveTo>
                        <a:lnTo>
                          <a:pt x="19" y="8"/>
                        </a:lnTo>
                        <a:lnTo>
                          <a:pt x="38" y="8"/>
                        </a:lnTo>
                        <a:lnTo>
                          <a:pt x="56" y="8"/>
                        </a:lnTo>
                        <a:lnTo>
                          <a:pt x="71" y="6"/>
                        </a:lnTo>
                        <a:lnTo>
                          <a:pt x="84" y="6"/>
                        </a:lnTo>
                        <a:lnTo>
                          <a:pt x="96" y="4"/>
                        </a:lnTo>
                        <a:lnTo>
                          <a:pt x="104" y="4"/>
                        </a:lnTo>
                        <a:lnTo>
                          <a:pt x="109" y="2"/>
                        </a:lnTo>
                        <a:lnTo>
                          <a:pt x="111" y="0"/>
                        </a:lnTo>
                        <a:lnTo>
                          <a:pt x="106" y="0"/>
                        </a:lnTo>
                        <a:lnTo>
                          <a:pt x="104" y="2"/>
                        </a:lnTo>
                        <a:lnTo>
                          <a:pt x="98" y="2"/>
                        </a:lnTo>
                        <a:lnTo>
                          <a:pt x="90" y="4"/>
                        </a:lnTo>
                        <a:lnTo>
                          <a:pt x="81" y="6"/>
                        </a:lnTo>
                        <a:lnTo>
                          <a:pt x="67" y="6"/>
                        </a:lnTo>
                        <a:lnTo>
                          <a:pt x="54" y="6"/>
                        </a:lnTo>
                        <a:lnTo>
                          <a:pt x="36" y="8"/>
                        </a:lnTo>
                        <a:lnTo>
                          <a:pt x="19" y="8"/>
                        </a:lnTo>
                        <a:lnTo>
                          <a:pt x="0" y="8"/>
                        </a:lnTo>
                        <a:lnTo>
                          <a:pt x="0" y="8"/>
                        </a:lnTo>
                        <a:close/>
                      </a:path>
                    </a:pathLst>
                  </a:custGeom>
                  <a:solidFill>
                    <a:srgbClr val="6A6A6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7" name="Freeform 233">
                    <a:extLst>
                      <a:ext uri="{FF2B5EF4-FFF2-40B4-BE49-F238E27FC236}">
                        <a16:creationId xmlns:a16="http://schemas.microsoft.com/office/drawing/2014/main" id="{FDD2D78B-1BB2-44DF-BC2F-681988B8F1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53" cy="4"/>
                  </a:xfrm>
                  <a:custGeom>
                    <a:avLst/>
                    <a:gdLst>
                      <a:gd name="T0" fmla="*/ 0 w 106"/>
                      <a:gd name="T1" fmla="*/ 8 h 8"/>
                      <a:gd name="T2" fmla="*/ 19 w 106"/>
                      <a:gd name="T3" fmla="*/ 8 h 8"/>
                      <a:gd name="T4" fmla="*/ 36 w 106"/>
                      <a:gd name="T5" fmla="*/ 8 h 8"/>
                      <a:gd name="T6" fmla="*/ 54 w 106"/>
                      <a:gd name="T7" fmla="*/ 6 h 8"/>
                      <a:gd name="T8" fmla="*/ 67 w 106"/>
                      <a:gd name="T9" fmla="*/ 6 h 8"/>
                      <a:gd name="T10" fmla="*/ 81 w 106"/>
                      <a:gd name="T11" fmla="*/ 6 h 8"/>
                      <a:gd name="T12" fmla="*/ 90 w 106"/>
                      <a:gd name="T13" fmla="*/ 4 h 8"/>
                      <a:gd name="T14" fmla="*/ 98 w 106"/>
                      <a:gd name="T15" fmla="*/ 2 h 8"/>
                      <a:gd name="T16" fmla="*/ 104 w 106"/>
                      <a:gd name="T17" fmla="*/ 2 h 8"/>
                      <a:gd name="T18" fmla="*/ 106 w 106"/>
                      <a:gd name="T19" fmla="*/ 0 h 8"/>
                      <a:gd name="T20" fmla="*/ 100 w 106"/>
                      <a:gd name="T21" fmla="*/ 0 h 8"/>
                      <a:gd name="T22" fmla="*/ 98 w 106"/>
                      <a:gd name="T23" fmla="*/ 2 h 8"/>
                      <a:gd name="T24" fmla="*/ 92 w 106"/>
                      <a:gd name="T25" fmla="*/ 4 h 8"/>
                      <a:gd name="T26" fmla="*/ 83 w 106"/>
                      <a:gd name="T27" fmla="*/ 4 h 8"/>
                      <a:gd name="T28" fmla="*/ 71 w 106"/>
                      <a:gd name="T29" fmla="*/ 6 h 8"/>
                      <a:gd name="T30" fmla="*/ 56 w 106"/>
                      <a:gd name="T31" fmla="*/ 6 h 8"/>
                      <a:gd name="T32" fmla="*/ 38 w 106"/>
                      <a:gd name="T33" fmla="*/ 6 h 8"/>
                      <a:gd name="T34" fmla="*/ 19 w 106"/>
                      <a:gd name="T35" fmla="*/ 8 h 8"/>
                      <a:gd name="T36" fmla="*/ 0 w 106"/>
                      <a:gd name="T37" fmla="*/ 8 h 8"/>
                      <a:gd name="T38" fmla="*/ 0 w 106"/>
                      <a:gd name="T3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06" h="8">
                        <a:moveTo>
                          <a:pt x="0" y="8"/>
                        </a:moveTo>
                        <a:lnTo>
                          <a:pt x="19" y="8"/>
                        </a:lnTo>
                        <a:lnTo>
                          <a:pt x="36" y="8"/>
                        </a:lnTo>
                        <a:lnTo>
                          <a:pt x="54" y="6"/>
                        </a:lnTo>
                        <a:lnTo>
                          <a:pt x="67" y="6"/>
                        </a:lnTo>
                        <a:lnTo>
                          <a:pt x="81" y="6"/>
                        </a:lnTo>
                        <a:lnTo>
                          <a:pt x="90" y="4"/>
                        </a:lnTo>
                        <a:lnTo>
                          <a:pt x="98" y="2"/>
                        </a:lnTo>
                        <a:lnTo>
                          <a:pt x="104" y="2"/>
                        </a:lnTo>
                        <a:lnTo>
                          <a:pt x="106" y="0"/>
                        </a:lnTo>
                        <a:lnTo>
                          <a:pt x="100" y="0"/>
                        </a:lnTo>
                        <a:lnTo>
                          <a:pt x="98" y="2"/>
                        </a:lnTo>
                        <a:lnTo>
                          <a:pt x="92" y="4"/>
                        </a:lnTo>
                        <a:lnTo>
                          <a:pt x="83" y="4"/>
                        </a:lnTo>
                        <a:lnTo>
                          <a:pt x="71" y="6"/>
                        </a:lnTo>
                        <a:lnTo>
                          <a:pt x="56" y="6"/>
                        </a:lnTo>
                        <a:lnTo>
                          <a:pt x="38" y="6"/>
                        </a:lnTo>
                        <a:lnTo>
                          <a:pt x="19" y="8"/>
                        </a:lnTo>
                        <a:lnTo>
                          <a:pt x="0" y="8"/>
                        </a:lnTo>
                        <a:lnTo>
                          <a:pt x="0" y="8"/>
                        </a:lnTo>
                        <a:close/>
                      </a:path>
                    </a:pathLst>
                  </a:custGeom>
                  <a:solidFill>
                    <a:srgbClr val="69696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8" name="Freeform 234">
                    <a:extLst>
                      <a:ext uri="{FF2B5EF4-FFF2-40B4-BE49-F238E27FC236}">
                        <a16:creationId xmlns:a16="http://schemas.microsoft.com/office/drawing/2014/main" id="{EBC95ED3-91D4-4D0C-8050-4B6112AF4F4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50" cy="4"/>
                  </a:xfrm>
                  <a:custGeom>
                    <a:avLst/>
                    <a:gdLst>
                      <a:gd name="T0" fmla="*/ 0 w 100"/>
                      <a:gd name="T1" fmla="*/ 8 h 8"/>
                      <a:gd name="T2" fmla="*/ 19 w 100"/>
                      <a:gd name="T3" fmla="*/ 8 h 8"/>
                      <a:gd name="T4" fmla="*/ 38 w 100"/>
                      <a:gd name="T5" fmla="*/ 6 h 8"/>
                      <a:gd name="T6" fmla="*/ 56 w 100"/>
                      <a:gd name="T7" fmla="*/ 6 h 8"/>
                      <a:gd name="T8" fmla="*/ 71 w 100"/>
                      <a:gd name="T9" fmla="*/ 6 h 8"/>
                      <a:gd name="T10" fmla="*/ 83 w 100"/>
                      <a:gd name="T11" fmla="*/ 4 h 8"/>
                      <a:gd name="T12" fmla="*/ 92 w 100"/>
                      <a:gd name="T13" fmla="*/ 4 h 8"/>
                      <a:gd name="T14" fmla="*/ 98 w 100"/>
                      <a:gd name="T15" fmla="*/ 2 h 8"/>
                      <a:gd name="T16" fmla="*/ 100 w 100"/>
                      <a:gd name="T17" fmla="*/ 0 h 8"/>
                      <a:gd name="T18" fmla="*/ 94 w 100"/>
                      <a:gd name="T19" fmla="*/ 0 h 8"/>
                      <a:gd name="T20" fmla="*/ 92 w 100"/>
                      <a:gd name="T21" fmla="*/ 2 h 8"/>
                      <a:gd name="T22" fmla="*/ 86 w 100"/>
                      <a:gd name="T23" fmla="*/ 2 h 8"/>
                      <a:gd name="T24" fmla="*/ 77 w 100"/>
                      <a:gd name="T25" fmla="*/ 4 h 8"/>
                      <a:gd name="T26" fmla="*/ 65 w 100"/>
                      <a:gd name="T27" fmla="*/ 6 h 8"/>
                      <a:gd name="T28" fmla="*/ 52 w 100"/>
                      <a:gd name="T29" fmla="*/ 6 h 8"/>
                      <a:gd name="T30" fmla="*/ 36 w 100"/>
                      <a:gd name="T31" fmla="*/ 6 h 8"/>
                      <a:gd name="T32" fmla="*/ 19 w 100"/>
                      <a:gd name="T33" fmla="*/ 6 h 8"/>
                      <a:gd name="T34" fmla="*/ 0 w 100"/>
                      <a:gd name="T35" fmla="*/ 6 h 8"/>
                      <a:gd name="T36" fmla="*/ 0 w 100"/>
                      <a:gd name="T37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00" h="8">
                        <a:moveTo>
                          <a:pt x="0" y="8"/>
                        </a:moveTo>
                        <a:lnTo>
                          <a:pt x="19" y="8"/>
                        </a:lnTo>
                        <a:lnTo>
                          <a:pt x="38" y="6"/>
                        </a:lnTo>
                        <a:lnTo>
                          <a:pt x="56" y="6"/>
                        </a:lnTo>
                        <a:lnTo>
                          <a:pt x="71" y="6"/>
                        </a:lnTo>
                        <a:lnTo>
                          <a:pt x="83" y="4"/>
                        </a:lnTo>
                        <a:lnTo>
                          <a:pt x="92" y="4"/>
                        </a:lnTo>
                        <a:lnTo>
                          <a:pt x="98" y="2"/>
                        </a:lnTo>
                        <a:lnTo>
                          <a:pt x="100" y="0"/>
                        </a:lnTo>
                        <a:lnTo>
                          <a:pt x="94" y="0"/>
                        </a:lnTo>
                        <a:lnTo>
                          <a:pt x="92" y="2"/>
                        </a:lnTo>
                        <a:lnTo>
                          <a:pt x="86" y="2"/>
                        </a:lnTo>
                        <a:lnTo>
                          <a:pt x="77" y="4"/>
                        </a:lnTo>
                        <a:lnTo>
                          <a:pt x="65" y="6"/>
                        </a:lnTo>
                        <a:lnTo>
                          <a:pt x="52" y="6"/>
                        </a:lnTo>
                        <a:lnTo>
                          <a:pt x="36" y="6"/>
                        </a:lnTo>
                        <a:lnTo>
                          <a:pt x="19" y="6"/>
                        </a:lnTo>
                        <a:lnTo>
                          <a:pt x="0" y="6"/>
                        </a:lnTo>
                        <a:lnTo>
                          <a:pt x="0" y="8"/>
                        </a:lnTo>
                        <a:close/>
                      </a:path>
                    </a:pathLst>
                  </a:custGeom>
                  <a:solidFill>
                    <a:srgbClr val="69696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9" name="Freeform 235">
                    <a:extLst>
                      <a:ext uri="{FF2B5EF4-FFF2-40B4-BE49-F238E27FC236}">
                        <a16:creationId xmlns:a16="http://schemas.microsoft.com/office/drawing/2014/main" id="{4351EA6B-04BC-4280-B331-CF44E18AD75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47" cy="3"/>
                  </a:xfrm>
                  <a:custGeom>
                    <a:avLst/>
                    <a:gdLst>
                      <a:gd name="T0" fmla="*/ 0 w 94"/>
                      <a:gd name="T1" fmla="*/ 6 h 6"/>
                      <a:gd name="T2" fmla="*/ 19 w 94"/>
                      <a:gd name="T3" fmla="*/ 6 h 6"/>
                      <a:gd name="T4" fmla="*/ 36 w 94"/>
                      <a:gd name="T5" fmla="*/ 6 h 6"/>
                      <a:gd name="T6" fmla="*/ 52 w 94"/>
                      <a:gd name="T7" fmla="*/ 6 h 6"/>
                      <a:gd name="T8" fmla="*/ 65 w 94"/>
                      <a:gd name="T9" fmla="*/ 6 h 6"/>
                      <a:gd name="T10" fmla="*/ 77 w 94"/>
                      <a:gd name="T11" fmla="*/ 4 h 6"/>
                      <a:gd name="T12" fmla="*/ 86 w 94"/>
                      <a:gd name="T13" fmla="*/ 2 h 6"/>
                      <a:gd name="T14" fmla="*/ 92 w 94"/>
                      <a:gd name="T15" fmla="*/ 2 h 6"/>
                      <a:gd name="T16" fmla="*/ 94 w 94"/>
                      <a:gd name="T17" fmla="*/ 0 h 6"/>
                      <a:gd name="T18" fmla="*/ 88 w 94"/>
                      <a:gd name="T19" fmla="*/ 0 h 6"/>
                      <a:gd name="T20" fmla="*/ 86 w 94"/>
                      <a:gd name="T21" fmla="*/ 2 h 6"/>
                      <a:gd name="T22" fmla="*/ 81 w 94"/>
                      <a:gd name="T23" fmla="*/ 2 h 6"/>
                      <a:gd name="T24" fmla="*/ 73 w 94"/>
                      <a:gd name="T25" fmla="*/ 4 h 6"/>
                      <a:gd name="T26" fmla="*/ 61 w 94"/>
                      <a:gd name="T27" fmla="*/ 4 h 6"/>
                      <a:gd name="T28" fmla="*/ 50 w 94"/>
                      <a:gd name="T29" fmla="*/ 6 h 6"/>
                      <a:gd name="T30" fmla="*/ 34 w 94"/>
                      <a:gd name="T31" fmla="*/ 6 h 6"/>
                      <a:gd name="T32" fmla="*/ 17 w 94"/>
                      <a:gd name="T33" fmla="*/ 6 h 6"/>
                      <a:gd name="T34" fmla="*/ 0 w 94"/>
                      <a:gd name="T35" fmla="*/ 6 h 6"/>
                      <a:gd name="T36" fmla="*/ 0 w 94"/>
                      <a:gd name="T37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94" h="6">
                        <a:moveTo>
                          <a:pt x="0" y="6"/>
                        </a:moveTo>
                        <a:lnTo>
                          <a:pt x="19" y="6"/>
                        </a:lnTo>
                        <a:lnTo>
                          <a:pt x="36" y="6"/>
                        </a:lnTo>
                        <a:lnTo>
                          <a:pt x="52" y="6"/>
                        </a:lnTo>
                        <a:lnTo>
                          <a:pt x="65" y="6"/>
                        </a:lnTo>
                        <a:lnTo>
                          <a:pt x="77" y="4"/>
                        </a:lnTo>
                        <a:lnTo>
                          <a:pt x="86" y="2"/>
                        </a:lnTo>
                        <a:lnTo>
                          <a:pt x="92" y="2"/>
                        </a:lnTo>
                        <a:lnTo>
                          <a:pt x="94" y="0"/>
                        </a:lnTo>
                        <a:lnTo>
                          <a:pt x="88" y="0"/>
                        </a:lnTo>
                        <a:lnTo>
                          <a:pt x="86" y="2"/>
                        </a:lnTo>
                        <a:lnTo>
                          <a:pt x="81" y="2"/>
                        </a:lnTo>
                        <a:lnTo>
                          <a:pt x="73" y="4"/>
                        </a:lnTo>
                        <a:lnTo>
                          <a:pt x="61" y="4"/>
                        </a:lnTo>
                        <a:lnTo>
                          <a:pt x="50" y="6"/>
                        </a:lnTo>
                        <a:lnTo>
                          <a:pt x="34" y="6"/>
                        </a:lnTo>
                        <a:lnTo>
                          <a:pt x="17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68686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0" name="Freeform 236">
                    <a:extLst>
                      <a:ext uri="{FF2B5EF4-FFF2-40B4-BE49-F238E27FC236}">
                        <a16:creationId xmlns:a16="http://schemas.microsoft.com/office/drawing/2014/main" id="{691C8AE6-F313-4079-811F-BE450520623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44" cy="3"/>
                  </a:xfrm>
                  <a:custGeom>
                    <a:avLst/>
                    <a:gdLst>
                      <a:gd name="T0" fmla="*/ 0 w 88"/>
                      <a:gd name="T1" fmla="*/ 6 h 6"/>
                      <a:gd name="T2" fmla="*/ 17 w 88"/>
                      <a:gd name="T3" fmla="*/ 6 h 6"/>
                      <a:gd name="T4" fmla="*/ 34 w 88"/>
                      <a:gd name="T5" fmla="*/ 6 h 6"/>
                      <a:gd name="T6" fmla="*/ 50 w 88"/>
                      <a:gd name="T7" fmla="*/ 6 h 6"/>
                      <a:gd name="T8" fmla="*/ 61 w 88"/>
                      <a:gd name="T9" fmla="*/ 4 h 6"/>
                      <a:gd name="T10" fmla="*/ 73 w 88"/>
                      <a:gd name="T11" fmla="*/ 4 h 6"/>
                      <a:gd name="T12" fmla="*/ 81 w 88"/>
                      <a:gd name="T13" fmla="*/ 2 h 6"/>
                      <a:gd name="T14" fmla="*/ 86 w 88"/>
                      <a:gd name="T15" fmla="*/ 2 h 6"/>
                      <a:gd name="T16" fmla="*/ 88 w 88"/>
                      <a:gd name="T17" fmla="*/ 0 h 6"/>
                      <a:gd name="T18" fmla="*/ 83 w 88"/>
                      <a:gd name="T19" fmla="*/ 0 h 6"/>
                      <a:gd name="T20" fmla="*/ 81 w 88"/>
                      <a:gd name="T21" fmla="*/ 2 h 6"/>
                      <a:gd name="T22" fmla="*/ 75 w 88"/>
                      <a:gd name="T23" fmla="*/ 2 h 6"/>
                      <a:gd name="T24" fmla="*/ 67 w 88"/>
                      <a:gd name="T25" fmla="*/ 4 h 6"/>
                      <a:gd name="T26" fmla="*/ 58 w 88"/>
                      <a:gd name="T27" fmla="*/ 4 h 6"/>
                      <a:gd name="T28" fmla="*/ 46 w 88"/>
                      <a:gd name="T29" fmla="*/ 6 h 6"/>
                      <a:gd name="T30" fmla="*/ 33 w 88"/>
                      <a:gd name="T31" fmla="*/ 6 h 6"/>
                      <a:gd name="T32" fmla="*/ 17 w 88"/>
                      <a:gd name="T33" fmla="*/ 6 h 6"/>
                      <a:gd name="T34" fmla="*/ 0 w 88"/>
                      <a:gd name="T35" fmla="*/ 6 h 6"/>
                      <a:gd name="T36" fmla="*/ 0 w 88"/>
                      <a:gd name="T37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88" h="6">
                        <a:moveTo>
                          <a:pt x="0" y="6"/>
                        </a:moveTo>
                        <a:lnTo>
                          <a:pt x="17" y="6"/>
                        </a:lnTo>
                        <a:lnTo>
                          <a:pt x="34" y="6"/>
                        </a:lnTo>
                        <a:lnTo>
                          <a:pt x="50" y="6"/>
                        </a:lnTo>
                        <a:lnTo>
                          <a:pt x="61" y="4"/>
                        </a:lnTo>
                        <a:lnTo>
                          <a:pt x="73" y="4"/>
                        </a:lnTo>
                        <a:lnTo>
                          <a:pt x="81" y="2"/>
                        </a:lnTo>
                        <a:lnTo>
                          <a:pt x="86" y="2"/>
                        </a:lnTo>
                        <a:lnTo>
                          <a:pt x="88" y="0"/>
                        </a:lnTo>
                        <a:lnTo>
                          <a:pt x="83" y="0"/>
                        </a:lnTo>
                        <a:lnTo>
                          <a:pt x="81" y="2"/>
                        </a:lnTo>
                        <a:lnTo>
                          <a:pt x="75" y="2"/>
                        </a:lnTo>
                        <a:lnTo>
                          <a:pt x="67" y="4"/>
                        </a:lnTo>
                        <a:lnTo>
                          <a:pt x="58" y="4"/>
                        </a:lnTo>
                        <a:lnTo>
                          <a:pt x="46" y="6"/>
                        </a:lnTo>
                        <a:lnTo>
                          <a:pt x="33" y="6"/>
                        </a:lnTo>
                        <a:lnTo>
                          <a:pt x="17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67676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1" name="Freeform 237">
                    <a:extLst>
                      <a:ext uri="{FF2B5EF4-FFF2-40B4-BE49-F238E27FC236}">
                        <a16:creationId xmlns:a16="http://schemas.microsoft.com/office/drawing/2014/main" id="{16FCE553-0469-400A-A971-23D4E04159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41" cy="3"/>
                  </a:xfrm>
                  <a:custGeom>
                    <a:avLst/>
                    <a:gdLst>
                      <a:gd name="T0" fmla="*/ 0 w 83"/>
                      <a:gd name="T1" fmla="*/ 6 h 6"/>
                      <a:gd name="T2" fmla="*/ 17 w 83"/>
                      <a:gd name="T3" fmla="*/ 6 h 6"/>
                      <a:gd name="T4" fmla="*/ 33 w 83"/>
                      <a:gd name="T5" fmla="*/ 6 h 6"/>
                      <a:gd name="T6" fmla="*/ 46 w 83"/>
                      <a:gd name="T7" fmla="*/ 6 h 6"/>
                      <a:gd name="T8" fmla="*/ 58 w 83"/>
                      <a:gd name="T9" fmla="*/ 4 h 6"/>
                      <a:gd name="T10" fmla="*/ 67 w 83"/>
                      <a:gd name="T11" fmla="*/ 4 h 6"/>
                      <a:gd name="T12" fmla="*/ 75 w 83"/>
                      <a:gd name="T13" fmla="*/ 2 h 6"/>
                      <a:gd name="T14" fmla="*/ 81 w 83"/>
                      <a:gd name="T15" fmla="*/ 2 h 6"/>
                      <a:gd name="T16" fmla="*/ 83 w 83"/>
                      <a:gd name="T17" fmla="*/ 0 h 6"/>
                      <a:gd name="T18" fmla="*/ 77 w 83"/>
                      <a:gd name="T19" fmla="*/ 0 h 6"/>
                      <a:gd name="T20" fmla="*/ 75 w 83"/>
                      <a:gd name="T21" fmla="*/ 2 h 6"/>
                      <a:gd name="T22" fmla="*/ 69 w 83"/>
                      <a:gd name="T23" fmla="*/ 2 h 6"/>
                      <a:gd name="T24" fmla="*/ 59 w 83"/>
                      <a:gd name="T25" fmla="*/ 4 h 6"/>
                      <a:gd name="T26" fmla="*/ 48 w 83"/>
                      <a:gd name="T27" fmla="*/ 4 h 6"/>
                      <a:gd name="T28" fmla="*/ 33 w 83"/>
                      <a:gd name="T29" fmla="*/ 6 h 6"/>
                      <a:gd name="T30" fmla="*/ 17 w 83"/>
                      <a:gd name="T31" fmla="*/ 6 h 6"/>
                      <a:gd name="T32" fmla="*/ 0 w 83"/>
                      <a:gd name="T33" fmla="*/ 6 h 6"/>
                      <a:gd name="T34" fmla="*/ 0 w 83"/>
                      <a:gd name="T35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83" h="6">
                        <a:moveTo>
                          <a:pt x="0" y="6"/>
                        </a:moveTo>
                        <a:lnTo>
                          <a:pt x="17" y="6"/>
                        </a:lnTo>
                        <a:lnTo>
                          <a:pt x="33" y="6"/>
                        </a:lnTo>
                        <a:lnTo>
                          <a:pt x="46" y="6"/>
                        </a:lnTo>
                        <a:lnTo>
                          <a:pt x="58" y="4"/>
                        </a:lnTo>
                        <a:lnTo>
                          <a:pt x="67" y="4"/>
                        </a:lnTo>
                        <a:lnTo>
                          <a:pt x="75" y="2"/>
                        </a:lnTo>
                        <a:lnTo>
                          <a:pt x="81" y="2"/>
                        </a:lnTo>
                        <a:lnTo>
                          <a:pt x="83" y="0"/>
                        </a:lnTo>
                        <a:lnTo>
                          <a:pt x="77" y="0"/>
                        </a:lnTo>
                        <a:lnTo>
                          <a:pt x="75" y="2"/>
                        </a:lnTo>
                        <a:lnTo>
                          <a:pt x="69" y="2"/>
                        </a:lnTo>
                        <a:lnTo>
                          <a:pt x="59" y="4"/>
                        </a:lnTo>
                        <a:lnTo>
                          <a:pt x="48" y="4"/>
                        </a:lnTo>
                        <a:lnTo>
                          <a:pt x="33" y="6"/>
                        </a:lnTo>
                        <a:lnTo>
                          <a:pt x="17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67676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2" name="Freeform 238">
                    <a:extLst>
                      <a:ext uri="{FF2B5EF4-FFF2-40B4-BE49-F238E27FC236}">
                        <a16:creationId xmlns:a16="http://schemas.microsoft.com/office/drawing/2014/main" id="{13D13B2B-A48A-44E5-9076-B567B334A67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38" cy="3"/>
                  </a:xfrm>
                  <a:custGeom>
                    <a:avLst/>
                    <a:gdLst>
                      <a:gd name="T0" fmla="*/ 0 w 77"/>
                      <a:gd name="T1" fmla="*/ 6 h 6"/>
                      <a:gd name="T2" fmla="*/ 17 w 77"/>
                      <a:gd name="T3" fmla="*/ 6 h 6"/>
                      <a:gd name="T4" fmla="*/ 33 w 77"/>
                      <a:gd name="T5" fmla="*/ 6 h 6"/>
                      <a:gd name="T6" fmla="*/ 48 w 77"/>
                      <a:gd name="T7" fmla="*/ 4 h 6"/>
                      <a:gd name="T8" fmla="*/ 59 w 77"/>
                      <a:gd name="T9" fmla="*/ 4 h 6"/>
                      <a:gd name="T10" fmla="*/ 69 w 77"/>
                      <a:gd name="T11" fmla="*/ 2 h 6"/>
                      <a:gd name="T12" fmla="*/ 75 w 77"/>
                      <a:gd name="T13" fmla="*/ 2 h 6"/>
                      <a:gd name="T14" fmla="*/ 77 w 77"/>
                      <a:gd name="T15" fmla="*/ 0 h 6"/>
                      <a:gd name="T16" fmla="*/ 71 w 77"/>
                      <a:gd name="T17" fmla="*/ 0 h 6"/>
                      <a:gd name="T18" fmla="*/ 69 w 77"/>
                      <a:gd name="T19" fmla="*/ 2 h 6"/>
                      <a:gd name="T20" fmla="*/ 63 w 77"/>
                      <a:gd name="T21" fmla="*/ 2 h 6"/>
                      <a:gd name="T22" fmla="*/ 56 w 77"/>
                      <a:gd name="T23" fmla="*/ 4 h 6"/>
                      <a:gd name="T24" fmla="*/ 44 w 77"/>
                      <a:gd name="T25" fmla="*/ 4 h 6"/>
                      <a:gd name="T26" fmla="*/ 31 w 77"/>
                      <a:gd name="T27" fmla="*/ 4 h 6"/>
                      <a:gd name="T28" fmla="*/ 15 w 77"/>
                      <a:gd name="T29" fmla="*/ 6 h 6"/>
                      <a:gd name="T30" fmla="*/ 0 w 77"/>
                      <a:gd name="T31" fmla="*/ 6 h 6"/>
                      <a:gd name="T32" fmla="*/ 0 w 77"/>
                      <a:gd name="T3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77" h="6">
                        <a:moveTo>
                          <a:pt x="0" y="6"/>
                        </a:moveTo>
                        <a:lnTo>
                          <a:pt x="17" y="6"/>
                        </a:lnTo>
                        <a:lnTo>
                          <a:pt x="33" y="6"/>
                        </a:lnTo>
                        <a:lnTo>
                          <a:pt x="48" y="4"/>
                        </a:lnTo>
                        <a:lnTo>
                          <a:pt x="59" y="4"/>
                        </a:lnTo>
                        <a:lnTo>
                          <a:pt x="69" y="2"/>
                        </a:lnTo>
                        <a:lnTo>
                          <a:pt x="75" y="2"/>
                        </a:lnTo>
                        <a:lnTo>
                          <a:pt x="77" y="0"/>
                        </a:lnTo>
                        <a:lnTo>
                          <a:pt x="71" y="0"/>
                        </a:lnTo>
                        <a:lnTo>
                          <a:pt x="69" y="2"/>
                        </a:lnTo>
                        <a:lnTo>
                          <a:pt x="63" y="2"/>
                        </a:lnTo>
                        <a:lnTo>
                          <a:pt x="56" y="4"/>
                        </a:lnTo>
                        <a:lnTo>
                          <a:pt x="44" y="4"/>
                        </a:lnTo>
                        <a:lnTo>
                          <a:pt x="31" y="4"/>
                        </a:lnTo>
                        <a:lnTo>
                          <a:pt x="15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3" name="Freeform 239">
                    <a:extLst>
                      <a:ext uri="{FF2B5EF4-FFF2-40B4-BE49-F238E27FC236}">
                        <a16:creationId xmlns:a16="http://schemas.microsoft.com/office/drawing/2014/main" id="{52E931F1-DD61-4D8E-815A-2A72ECCF9E0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36" cy="3"/>
                  </a:xfrm>
                  <a:custGeom>
                    <a:avLst/>
                    <a:gdLst>
                      <a:gd name="T0" fmla="*/ 0 w 71"/>
                      <a:gd name="T1" fmla="*/ 6 h 6"/>
                      <a:gd name="T2" fmla="*/ 15 w 71"/>
                      <a:gd name="T3" fmla="*/ 6 h 6"/>
                      <a:gd name="T4" fmla="*/ 31 w 71"/>
                      <a:gd name="T5" fmla="*/ 4 h 6"/>
                      <a:gd name="T6" fmla="*/ 44 w 71"/>
                      <a:gd name="T7" fmla="*/ 4 h 6"/>
                      <a:gd name="T8" fmla="*/ 56 w 71"/>
                      <a:gd name="T9" fmla="*/ 4 h 6"/>
                      <a:gd name="T10" fmla="*/ 63 w 71"/>
                      <a:gd name="T11" fmla="*/ 2 h 6"/>
                      <a:gd name="T12" fmla="*/ 69 w 71"/>
                      <a:gd name="T13" fmla="*/ 2 h 6"/>
                      <a:gd name="T14" fmla="*/ 71 w 71"/>
                      <a:gd name="T15" fmla="*/ 0 h 6"/>
                      <a:gd name="T16" fmla="*/ 65 w 71"/>
                      <a:gd name="T17" fmla="*/ 0 h 6"/>
                      <a:gd name="T18" fmla="*/ 63 w 71"/>
                      <a:gd name="T19" fmla="*/ 2 h 6"/>
                      <a:gd name="T20" fmla="*/ 58 w 71"/>
                      <a:gd name="T21" fmla="*/ 2 h 6"/>
                      <a:gd name="T22" fmla="*/ 50 w 71"/>
                      <a:gd name="T23" fmla="*/ 4 h 6"/>
                      <a:gd name="T24" fmla="*/ 40 w 71"/>
                      <a:gd name="T25" fmla="*/ 4 h 6"/>
                      <a:gd name="T26" fmla="*/ 29 w 71"/>
                      <a:gd name="T27" fmla="*/ 4 h 6"/>
                      <a:gd name="T28" fmla="*/ 15 w 71"/>
                      <a:gd name="T29" fmla="*/ 4 h 6"/>
                      <a:gd name="T30" fmla="*/ 0 w 71"/>
                      <a:gd name="T31" fmla="*/ 4 h 6"/>
                      <a:gd name="T32" fmla="*/ 0 w 71"/>
                      <a:gd name="T3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71" h="6">
                        <a:moveTo>
                          <a:pt x="0" y="6"/>
                        </a:moveTo>
                        <a:lnTo>
                          <a:pt x="15" y="6"/>
                        </a:lnTo>
                        <a:lnTo>
                          <a:pt x="31" y="4"/>
                        </a:lnTo>
                        <a:lnTo>
                          <a:pt x="44" y="4"/>
                        </a:lnTo>
                        <a:lnTo>
                          <a:pt x="56" y="4"/>
                        </a:lnTo>
                        <a:lnTo>
                          <a:pt x="63" y="2"/>
                        </a:lnTo>
                        <a:lnTo>
                          <a:pt x="69" y="2"/>
                        </a:lnTo>
                        <a:lnTo>
                          <a:pt x="71" y="0"/>
                        </a:lnTo>
                        <a:lnTo>
                          <a:pt x="65" y="0"/>
                        </a:lnTo>
                        <a:lnTo>
                          <a:pt x="63" y="2"/>
                        </a:lnTo>
                        <a:lnTo>
                          <a:pt x="58" y="2"/>
                        </a:lnTo>
                        <a:lnTo>
                          <a:pt x="50" y="4"/>
                        </a:lnTo>
                        <a:lnTo>
                          <a:pt x="40" y="4"/>
                        </a:lnTo>
                        <a:lnTo>
                          <a:pt x="29" y="4"/>
                        </a:lnTo>
                        <a:lnTo>
                          <a:pt x="15" y="4"/>
                        </a:lnTo>
                        <a:lnTo>
                          <a:pt x="0" y="4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4" name="Freeform 240">
                    <a:extLst>
                      <a:ext uri="{FF2B5EF4-FFF2-40B4-BE49-F238E27FC236}">
                        <a16:creationId xmlns:a16="http://schemas.microsoft.com/office/drawing/2014/main" id="{A432B98E-AA69-4CDE-AC7F-D6600F4C04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33" cy="2"/>
                  </a:xfrm>
                  <a:custGeom>
                    <a:avLst/>
                    <a:gdLst>
                      <a:gd name="T0" fmla="*/ 0 w 65"/>
                      <a:gd name="T1" fmla="*/ 4 h 4"/>
                      <a:gd name="T2" fmla="*/ 15 w 65"/>
                      <a:gd name="T3" fmla="*/ 4 h 4"/>
                      <a:gd name="T4" fmla="*/ 29 w 65"/>
                      <a:gd name="T5" fmla="*/ 4 h 4"/>
                      <a:gd name="T6" fmla="*/ 40 w 65"/>
                      <a:gd name="T7" fmla="*/ 4 h 4"/>
                      <a:gd name="T8" fmla="*/ 50 w 65"/>
                      <a:gd name="T9" fmla="*/ 4 h 4"/>
                      <a:gd name="T10" fmla="*/ 58 w 65"/>
                      <a:gd name="T11" fmla="*/ 2 h 4"/>
                      <a:gd name="T12" fmla="*/ 63 w 65"/>
                      <a:gd name="T13" fmla="*/ 2 h 4"/>
                      <a:gd name="T14" fmla="*/ 65 w 65"/>
                      <a:gd name="T15" fmla="*/ 0 h 4"/>
                      <a:gd name="T16" fmla="*/ 59 w 65"/>
                      <a:gd name="T17" fmla="*/ 0 h 4"/>
                      <a:gd name="T18" fmla="*/ 58 w 65"/>
                      <a:gd name="T19" fmla="*/ 2 h 4"/>
                      <a:gd name="T20" fmla="*/ 54 w 65"/>
                      <a:gd name="T21" fmla="*/ 2 h 4"/>
                      <a:gd name="T22" fmla="*/ 46 w 65"/>
                      <a:gd name="T23" fmla="*/ 2 h 4"/>
                      <a:gd name="T24" fmla="*/ 36 w 65"/>
                      <a:gd name="T25" fmla="*/ 4 h 4"/>
                      <a:gd name="T26" fmla="*/ 27 w 65"/>
                      <a:gd name="T27" fmla="*/ 4 h 4"/>
                      <a:gd name="T28" fmla="*/ 13 w 65"/>
                      <a:gd name="T29" fmla="*/ 4 h 4"/>
                      <a:gd name="T30" fmla="*/ 0 w 65"/>
                      <a:gd name="T31" fmla="*/ 4 h 4"/>
                      <a:gd name="T32" fmla="*/ 0 w 65"/>
                      <a:gd name="T33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65" h="4">
                        <a:moveTo>
                          <a:pt x="0" y="4"/>
                        </a:moveTo>
                        <a:lnTo>
                          <a:pt x="15" y="4"/>
                        </a:lnTo>
                        <a:lnTo>
                          <a:pt x="29" y="4"/>
                        </a:lnTo>
                        <a:lnTo>
                          <a:pt x="40" y="4"/>
                        </a:lnTo>
                        <a:lnTo>
                          <a:pt x="50" y="4"/>
                        </a:lnTo>
                        <a:lnTo>
                          <a:pt x="58" y="2"/>
                        </a:lnTo>
                        <a:lnTo>
                          <a:pt x="63" y="2"/>
                        </a:lnTo>
                        <a:lnTo>
                          <a:pt x="65" y="0"/>
                        </a:lnTo>
                        <a:lnTo>
                          <a:pt x="59" y="0"/>
                        </a:lnTo>
                        <a:lnTo>
                          <a:pt x="58" y="2"/>
                        </a:lnTo>
                        <a:lnTo>
                          <a:pt x="54" y="2"/>
                        </a:lnTo>
                        <a:lnTo>
                          <a:pt x="46" y="2"/>
                        </a:lnTo>
                        <a:lnTo>
                          <a:pt x="36" y="4"/>
                        </a:lnTo>
                        <a:lnTo>
                          <a:pt x="27" y="4"/>
                        </a:lnTo>
                        <a:lnTo>
                          <a:pt x="13" y="4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5" name="Freeform 241">
                    <a:extLst>
                      <a:ext uri="{FF2B5EF4-FFF2-40B4-BE49-F238E27FC236}">
                        <a16:creationId xmlns:a16="http://schemas.microsoft.com/office/drawing/2014/main" id="{37ECFF60-2513-497C-B4A6-AB4F463AF8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30" cy="2"/>
                  </a:xfrm>
                  <a:custGeom>
                    <a:avLst/>
                    <a:gdLst>
                      <a:gd name="T0" fmla="*/ 0 w 59"/>
                      <a:gd name="T1" fmla="*/ 4 h 4"/>
                      <a:gd name="T2" fmla="*/ 13 w 59"/>
                      <a:gd name="T3" fmla="*/ 4 h 4"/>
                      <a:gd name="T4" fmla="*/ 27 w 59"/>
                      <a:gd name="T5" fmla="*/ 4 h 4"/>
                      <a:gd name="T6" fmla="*/ 36 w 59"/>
                      <a:gd name="T7" fmla="*/ 4 h 4"/>
                      <a:gd name="T8" fmla="*/ 46 w 59"/>
                      <a:gd name="T9" fmla="*/ 2 h 4"/>
                      <a:gd name="T10" fmla="*/ 54 w 59"/>
                      <a:gd name="T11" fmla="*/ 2 h 4"/>
                      <a:gd name="T12" fmla="*/ 58 w 59"/>
                      <a:gd name="T13" fmla="*/ 2 h 4"/>
                      <a:gd name="T14" fmla="*/ 59 w 59"/>
                      <a:gd name="T15" fmla="*/ 0 h 4"/>
                      <a:gd name="T16" fmla="*/ 54 w 59"/>
                      <a:gd name="T17" fmla="*/ 0 h 4"/>
                      <a:gd name="T18" fmla="*/ 52 w 59"/>
                      <a:gd name="T19" fmla="*/ 2 h 4"/>
                      <a:gd name="T20" fmla="*/ 46 w 59"/>
                      <a:gd name="T21" fmla="*/ 2 h 4"/>
                      <a:gd name="T22" fmla="*/ 38 w 59"/>
                      <a:gd name="T23" fmla="*/ 4 h 4"/>
                      <a:gd name="T24" fmla="*/ 27 w 59"/>
                      <a:gd name="T25" fmla="*/ 4 h 4"/>
                      <a:gd name="T26" fmla="*/ 13 w 59"/>
                      <a:gd name="T27" fmla="*/ 4 h 4"/>
                      <a:gd name="T28" fmla="*/ 0 w 59"/>
                      <a:gd name="T29" fmla="*/ 4 h 4"/>
                      <a:gd name="T30" fmla="*/ 0 w 59"/>
                      <a:gd name="T31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59" h="4">
                        <a:moveTo>
                          <a:pt x="0" y="4"/>
                        </a:moveTo>
                        <a:lnTo>
                          <a:pt x="13" y="4"/>
                        </a:lnTo>
                        <a:lnTo>
                          <a:pt x="27" y="4"/>
                        </a:lnTo>
                        <a:lnTo>
                          <a:pt x="36" y="4"/>
                        </a:lnTo>
                        <a:lnTo>
                          <a:pt x="46" y="2"/>
                        </a:lnTo>
                        <a:lnTo>
                          <a:pt x="54" y="2"/>
                        </a:lnTo>
                        <a:lnTo>
                          <a:pt x="58" y="2"/>
                        </a:lnTo>
                        <a:lnTo>
                          <a:pt x="59" y="0"/>
                        </a:lnTo>
                        <a:lnTo>
                          <a:pt x="54" y="0"/>
                        </a:lnTo>
                        <a:lnTo>
                          <a:pt x="52" y="2"/>
                        </a:lnTo>
                        <a:lnTo>
                          <a:pt x="46" y="2"/>
                        </a:lnTo>
                        <a:lnTo>
                          <a:pt x="38" y="4"/>
                        </a:lnTo>
                        <a:lnTo>
                          <a:pt x="27" y="4"/>
                        </a:lnTo>
                        <a:lnTo>
                          <a:pt x="13" y="4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6" name="Freeform 242">
                    <a:extLst>
                      <a:ext uri="{FF2B5EF4-FFF2-40B4-BE49-F238E27FC236}">
                        <a16:creationId xmlns:a16="http://schemas.microsoft.com/office/drawing/2014/main" id="{6345AEF9-5D79-4C76-B427-AFFE9099C9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27" cy="2"/>
                  </a:xfrm>
                  <a:custGeom>
                    <a:avLst/>
                    <a:gdLst>
                      <a:gd name="T0" fmla="*/ 0 w 54"/>
                      <a:gd name="T1" fmla="*/ 4 h 4"/>
                      <a:gd name="T2" fmla="*/ 13 w 54"/>
                      <a:gd name="T3" fmla="*/ 4 h 4"/>
                      <a:gd name="T4" fmla="*/ 27 w 54"/>
                      <a:gd name="T5" fmla="*/ 4 h 4"/>
                      <a:gd name="T6" fmla="*/ 38 w 54"/>
                      <a:gd name="T7" fmla="*/ 4 h 4"/>
                      <a:gd name="T8" fmla="*/ 46 w 54"/>
                      <a:gd name="T9" fmla="*/ 2 h 4"/>
                      <a:gd name="T10" fmla="*/ 52 w 54"/>
                      <a:gd name="T11" fmla="*/ 2 h 4"/>
                      <a:gd name="T12" fmla="*/ 54 w 54"/>
                      <a:gd name="T13" fmla="*/ 0 h 4"/>
                      <a:gd name="T14" fmla="*/ 48 w 54"/>
                      <a:gd name="T15" fmla="*/ 0 h 4"/>
                      <a:gd name="T16" fmla="*/ 46 w 54"/>
                      <a:gd name="T17" fmla="*/ 2 h 4"/>
                      <a:gd name="T18" fmla="*/ 40 w 54"/>
                      <a:gd name="T19" fmla="*/ 2 h 4"/>
                      <a:gd name="T20" fmla="*/ 33 w 54"/>
                      <a:gd name="T21" fmla="*/ 2 h 4"/>
                      <a:gd name="T22" fmla="*/ 23 w 54"/>
                      <a:gd name="T23" fmla="*/ 4 h 4"/>
                      <a:gd name="T24" fmla="*/ 13 w 54"/>
                      <a:gd name="T25" fmla="*/ 4 h 4"/>
                      <a:gd name="T26" fmla="*/ 0 w 54"/>
                      <a:gd name="T27" fmla="*/ 4 h 4"/>
                      <a:gd name="T28" fmla="*/ 0 w 54"/>
                      <a:gd name="T2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54" h="4">
                        <a:moveTo>
                          <a:pt x="0" y="4"/>
                        </a:moveTo>
                        <a:lnTo>
                          <a:pt x="13" y="4"/>
                        </a:lnTo>
                        <a:lnTo>
                          <a:pt x="27" y="4"/>
                        </a:lnTo>
                        <a:lnTo>
                          <a:pt x="38" y="4"/>
                        </a:lnTo>
                        <a:lnTo>
                          <a:pt x="46" y="2"/>
                        </a:lnTo>
                        <a:lnTo>
                          <a:pt x="52" y="2"/>
                        </a:lnTo>
                        <a:lnTo>
                          <a:pt x="54" y="0"/>
                        </a:lnTo>
                        <a:lnTo>
                          <a:pt x="48" y="0"/>
                        </a:lnTo>
                        <a:lnTo>
                          <a:pt x="46" y="2"/>
                        </a:lnTo>
                        <a:lnTo>
                          <a:pt x="40" y="2"/>
                        </a:lnTo>
                        <a:lnTo>
                          <a:pt x="33" y="2"/>
                        </a:lnTo>
                        <a:lnTo>
                          <a:pt x="23" y="4"/>
                        </a:lnTo>
                        <a:lnTo>
                          <a:pt x="13" y="4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7" name="Freeform 243">
                    <a:extLst>
                      <a:ext uri="{FF2B5EF4-FFF2-40B4-BE49-F238E27FC236}">
                        <a16:creationId xmlns:a16="http://schemas.microsoft.com/office/drawing/2014/main" id="{0232B1C2-18EC-4542-941F-C2691105CAA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24" cy="2"/>
                  </a:xfrm>
                  <a:custGeom>
                    <a:avLst/>
                    <a:gdLst>
                      <a:gd name="T0" fmla="*/ 0 w 48"/>
                      <a:gd name="T1" fmla="*/ 4 h 4"/>
                      <a:gd name="T2" fmla="*/ 13 w 48"/>
                      <a:gd name="T3" fmla="*/ 4 h 4"/>
                      <a:gd name="T4" fmla="*/ 23 w 48"/>
                      <a:gd name="T5" fmla="*/ 4 h 4"/>
                      <a:gd name="T6" fmla="*/ 33 w 48"/>
                      <a:gd name="T7" fmla="*/ 2 h 4"/>
                      <a:gd name="T8" fmla="*/ 40 w 48"/>
                      <a:gd name="T9" fmla="*/ 2 h 4"/>
                      <a:gd name="T10" fmla="*/ 46 w 48"/>
                      <a:gd name="T11" fmla="*/ 2 h 4"/>
                      <a:gd name="T12" fmla="*/ 48 w 48"/>
                      <a:gd name="T13" fmla="*/ 0 h 4"/>
                      <a:gd name="T14" fmla="*/ 42 w 48"/>
                      <a:gd name="T15" fmla="*/ 0 h 4"/>
                      <a:gd name="T16" fmla="*/ 40 w 48"/>
                      <a:gd name="T17" fmla="*/ 2 h 4"/>
                      <a:gd name="T18" fmla="*/ 36 w 48"/>
                      <a:gd name="T19" fmla="*/ 2 h 4"/>
                      <a:gd name="T20" fmla="*/ 29 w 48"/>
                      <a:gd name="T21" fmla="*/ 2 h 4"/>
                      <a:gd name="T22" fmla="*/ 21 w 48"/>
                      <a:gd name="T23" fmla="*/ 2 h 4"/>
                      <a:gd name="T24" fmla="*/ 11 w 48"/>
                      <a:gd name="T25" fmla="*/ 4 h 4"/>
                      <a:gd name="T26" fmla="*/ 0 w 48"/>
                      <a:gd name="T27" fmla="*/ 4 h 4"/>
                      <a:gd name="T28" fmla="*/ 0 w 48"/>
                      <a:gd name="T2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48" h="4">
                        <a:moveTo>
                          <a:pt x="0" y="4"/>
                        </a:moveTo>
                        <a:lnTo>
                          <a:pt x="13" y="4"/>
                        </a:lnTo>
                        <a:lnTo>
                          <a:pt x="23" y="4"/>
                        </a:lnTo>
                        <a:lnTo>
                          <a:pt x="33" y="2"/>
                        </a:lnTo>
                        <a:lnTo>
                          <a:pt x="40" y="2"/>
                        </a:lnTo>
                        <a:lnTo>
                          <a:pt x="46" y="2"/>
                        </a:lnTo>
                        <a:lnTo>
                          <a:pt x="48" y="0"/>
                        </a:lnTo>
                        <a:lnTo>
                          <a:pt x="42" y="0"/>
                        </a:lnTo>
                        <a:lnTo>
                          <a:pt x="40" y="2"/>
                        </a:lnTo>
                        <a:lnTo>
                          <a:pt x="36" y="2"/>
                        </a:lnTo>
                        <a:lnTo>
                          <a:pt x="29" y="2"/>
                        </a:lnTo>
                        <a:lnTo>
                          <a:pt x="21" y="2"/>
                        </a:lnTo>
                        <a:lnTo>
                          <a:pt x="11" y="4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8" name="Freeform 244">
                    <a:extLst>
                      <a:ext uri="{FF2B5EF4-FFF2-40B4-BE49-F238E27FC236}">
                        <a16:creationId xmlns:a16="http://schemas.microsoft.com/office/drawing/2014/main" id="{D451117A-E3BF-41A5-90F0-E36B509B86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21" cy="2"/>
                  </a:xfrm>
                  <a:custGeom>
                    <a:avLst/>
                    <a:gdLst>
                      <a:gd name="T0" fmla="*/ 0 w 42"/>
                      <a:gd name="T1" fmla="*/ 4 h 4"/>
                      <a:gd name="T2" fmla="*/ 11 w 42"/>
                      <a:gd name="T3" fmla="*/ 4 h 4"/>
                      <a:gd name="T4" fmla="*/ 21 w 42"/>
                      <a:gd name="T5" fmla="*/ 2 h 4"/>
                      <a:gd name="T6" fmla="*/ 29 w 42"/>
                      <a:gd name="T7" fmla="*/ 2 h 4"/>
                      <a:gd name="T8" fmla="*/ 36 w 42"/>
                      <a:gd name="T9" fmla="*/ 2 h 4"/>
                      <a:gd name="T10" fmla="*/ 40 w 42"/>
                      <a:gd name="T11" fmla="*/ 2 h 4"/>
                      <a:gd name="T12" fmla="*/ 42 w 42"/>
                      <a:gd name="T13" fmla="*/ 0 h 4"/>
                      <a:gd name="T14" fmla="*/ 36 w 42"/>
                      <a:gd name="T15" fmla="*/ 0 h 4"/>
                      <a:gd name="T16" fmla="*/ 34 w 42"/>
                      <a:gd name="T17" fmla="*/ 2 h 4"/>
                      <a:gd name="T18" fmla="*/ 29 w 42"/>
                      <a:gd name="T19" fmla="*/ 2 h 4"/>
                      <a:gd name="T20" fmla="*/ 21 w 42"/>
                      <a:gd name="T21" fmla="*/ 2 h 4"/>
                      <a:gd name="T22" fmla="*/ 11 w 42"/>
                      <a:gd name="T23" fmla="*/ 2 h 4"/>
                      <a:gd name="T24" fmla="*/ 0 w 42"/>
                      <a:gd name="T25" fmla="*/ 2 h 4"/>
                      <a:gd name="T26" fmla="*/ 0 w 42"/>
                      <a:gd name="T27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42" h="4">
                        <a:moveTo>
                          <a:pt x="0" y="4"/>
                        </a:moveTo>
                        <a:lnTo>
                          <a:pt x="11" y="4"/>
                        </a:lnTo>
                        <a:lnTo>
                          <a:pt x="21" y="2"/>
                        </a:lnTo>
                        <a:lnTo>
                          <a:pt x="29" y="2"/>
                        </a:lnTo>
                        <a:lnTo>
                          <a:pt x="36" y="2"/>
                        </a:lnTo>
                        <a:lnTo>
                          <a:pt x="40" y="2"/>
                        </a:lnTo>
                        <a:lnTo>
                          <a:pt x="42" y="0"/>
                        </a:lnTo>
                        <a:lnTo>
                          <a:pt x="36" y="0"/>
                        </a:lnTo>
                        <a:lnTo>
                          <a:pt x="34" y="2"/>
                        </a:lnTo>
                        <a:lnTo>
                          <a:pt x="29" y="2"/>
                        </a:lnTo>
                        <a:lnTo>
                          <a:pt x="21" y="2"/>
                        </a:lnTo>
                        <a:lnTo>
                          <a:pt x="11" y="2"/>
                        </a:lnTo>
                        <a:lnTo>
                          <a:pt x="0" y="2"/>
                        </a:lnTo>
                        <a:lnTo>
                          <a:pt x="0" y="4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9" name="Freeform 245">
                    <a:extLst>
                      <a:ext uri="{FF2B5EF4-FFF2-40B4-BE49-F238E27FC236}">
                        <a16:creationId xmlns:a16="http://schemas.microsoft.com/office/drawing/2014/main" id="{CB044FF6-1EB4-46B9-A592-F518D04AA0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8" cy="1"/>
                  </a:xfrm>
                  <a:custGeom>
                    <a:avLst/>
                    <a:gdLst>
                      <a:gd name="T0" fmla="*/ 0 w 36"/>
                      <a:gd name="T1" fmla="*/ 2 h 2"/>
                      <a:gd name="T2" fmla="*/ 11 w 36"/>
                      <a:gd name="T3" fmla="*/ 2 h 2"/>
                      <a:gd name="T4" fmla="*/ 21 w 36"/>
                      <a:gd name="T5" fmla="*/ 2 h 2"/>
                      <a:gd name="T6" fmla="*/ 29 w 36"/>
                      <a:gd name="T7" fmla="*/ 2 h 2"/>
                      <a:gd name="T8" fmla="*/ 34 w 36"/>
                      <a:gd name="T9" fmla="*/ 2 h 2"/>
                      <a:gd name="T10" fmla="*/ 36 w 36"/>
                      <a:gd name="T11" fmla="*/ 0 h 2"/>
                      <a:gd name="T12" fmla="*/ 29 w 36"/>
                      <a:gd name="T13" fmla="*/ 0 h 2"/>
                      <a:gd name="T14" fmla="*/ 29 w 36"/>
                      <a:gd name="T15" fmla="*/ 2 h 2"/>
                      <a:gd name="T16" fmla="*/ 25 w 36"/>
                      <a:gd name="T17" fmla="*/ 2 h 2"/>
                      <a:gd name="T18" fmla="*/ 17 w 36"/>
                      <a:gd name="T19" fmla="*/ 2 h 2"/>
                      <a:gd name="T20" fmla="*/ 9 w 36"/>
                      <a:gd name="T21" fmla="*/ 2 h 2"/>
                      <a:gd name="T22" fmla="*/ 0 w 36"/>
                      <a:gd name="T23" fmla="*/ 2 h 2"/>
                      <a:gd name="T24" fmla="*/ 0 w 36"/>
                      <a:gd name="T25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6" h="2">
                        <a:moveTo>
                          <a:pt x="0" y="2"/>
                        </a:moveTo>
                        <a:lnTo>
                          <a:pt x="11" y="2"/>
                        </a:lnTo>
                        <a:lnTo>
                          <a:pt x="21" y="2"/>
                        </a:lnTo>
                        <a:lnTo>
                          <a:pt x="29" y="2"/>
                        </a:lnTo>
                        <a:lnTo>
                          <a:pt x="34" y="2"/>
                        </a:lnTo>
                        <a:lnTo>
                          <a:pt x="36" y="0"/>
                        </a:lnTo>
                        <a:lnTo>
                          <a:pt x="29" y="0"/>
                        </a:lnTo>
                        <a:lnTo>
                          <a:pt x="29" y="2"/>
                        </a:lnTo>
                        <a:lnTo>
                          <a:pt x="25" y="2"/>
                        </a:lnTo>
                        <a:lnTo>
                          <a:pt x="17" y="2"/>
                        </a:lnTo>
                        <a:lnTo>
                          <a:pt x="9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0" name="Freeform 246">
                    <a:extLst>
                      <a:ext uri="{FF2B5EF4-FFF2-40B4-BE49-F238E27FC236}">
                        <a16:creationId xmlns:a16="http://schemas.microsoft.com/office/drawing/2014/main" id="{A6EA8584-B4B6-408D-A079-6B30BF15EB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4" cy="1"/>
                  </a:xfrm>
                  <a:custGeom>
                    <a:avLst/>
                    <a:gdLst>
                      <a:gd name="T0" fmla="*/ 0 w 29"/>
                      <a:gd name="T1" fmla="*/ 2 h 2"/>
                      <a:gd name="T2" fmla="*/ 9 w 29"/>
                      <a:gd name="T3" fmla="*/ 2 h 2"/>
                      <a:gd name="T4" fmla="*/ 17 w 29"/>
                      <a:gd name="T5" fmla="*/ 2 h 2"/>
                      <a:gd name="T6" fmla="*/ 25 w 29"/>
                      <a:gd name="T7" fmla="*/ 2 h 2"/>
                      <a:gd name="T8" fmla="*/ 29 w 29"/>
                      <a:gd name="T9" fmla="*/ 2 h 2"/>
                      <a:gd name="T10" fmla="*/ 29 w 29"/>
                      <a:gd name="T11" fmla="*/ 0 h 2"/>
                      <a:gd name="T12" fmla="*/ 23 w 29"/>
                      <a:gd name="T13" fmla="*/ 0 h 2"/>
                      <a:gd name="T14" fmla="*/ 23 w 29"/>
                      <a:gd name="T15" fmla="*/ 2 h 2"/>
                      <a:gd name="T16" fmla="*/ 17 w 29"/>
                      <a:gd name="T17" fmla="*/ 2 h 2"/>
                      <a:gd name="T18" fmla="*/ 9 w 29"/>
                      <a:gd name="T19" fmla="*/ 2 h 2"/>
                      <a:gd name="T20" fmla="*/ 0 w 29"/>
                      <a:gd name="T21" fmla="*/ 2 h 2"/>
                      <a:gd name="T22" fmla="*/ 0 w 29"/>
                      <a:gd name="T23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9" h="2">
                        <a:moveTo>
                          <a:pt x="0" y="2"/>
                        </a:moveTo>
                        <a:lnTo>
                          <a:pt x="9" y="2"/>
                        </a:lnTo>
                        <a:lnTo>
                          <a:pt x="17" y="2"/>
                        </a:lnTo>
                        <a:lnTo>
                          <a:pt x="25" y="2"/>
                        </a:lnTo>
                        <a:lnTo>
                          <a:pt x="29" y="2"/>
                        </a:lnTo>
                        <a:lnTo>
                          <a:pt x="29" y="0"/>
                        </a:lnTo>
                        <a:lnTo>
                          <a:pt x="23" y="0"/>
                        </a:lnTo>
                        <a:lnTo>
                          <a:pt x="23" y="2"/>
                        </a:lnTo>
                        <a:lnTo>
                          <a:pt x="17" y="2"/>
                        </a:lnTo>
                        <a:lnTo>
                          <a:pt x="9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1" name="Freeform 247">
                    <a:extLst>
                      <a:ext uri="{FF2B5EF4-FFF2-40B4-BE49-F238E27FC236}">
                        <a16:creationId xmlns:a16="http://schemas.microsoft.com/office/drawing/2014/main" id="{54BFEA57-F470-403D-A75E-BB7DEE89AF9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1" cy="1"/>
                  </a:xfrm>
                  <a:custGeom>
                    <a:avLst/>
                    <a:gdLst>
                      <a:gd name="T0" fmla="*/ 0 w 23"/>
                      <a:gd name="T1" fmla="*/ 2 h 2"/>
                      <a:gd name="T2" fmla="*/ 9 w 23"/>
                      <a:gd name="T3" fmla="*/ 2 h 2"/>
                      <a:gd name="T4" fmla="*/ 17 w 23"/>
                      <a:gd name="T5" fmla="*/ 2 h 2"/>
                      <a:gd name="T6" fmla="*/ 23 w 23"/>
                      <a:gd name="T7" fmla="*/ 2 h 2"/>
                      <a:gd name="T8" fmla="*/ 23 w 23"/>
                      <a:gd name="T9" fmla="*/ 0 h 2"/>
                      <a:gd name="T10" fmla="*/ 17 w 23"/>
                      <a:gd name="T11" fmla="*/ 0 h 2"/>
                      <a:gd name="T12" fmla="*/ 17 w 23"/>
                      <a:gd name="T13" fmla="*/ 0 h 2"/>
                      <a:gd name="T14" fmla="*/ 13 w 23"/>
                      <a:gd name="T15" fmla="*/ 2 h 2"/>
                      <a:gd name="T16" fmla="*/ 8 w 23"/>
                      <a:gd name="T17" fmla="*/ 2 h 2"/>
                      <a:gd name="T18" fmla="*/ 0 w 23"/>
                      <a:gd name="T19" fmla="*/ 2 h 2"/>
                      <a:gd name="T20" fmla="*/ 0 w 23"/>
                      <a:gd name="T21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23" h="2">
                        <a:moveTo>
                          <a:pt x="0" y="2"/>
                        </a:moveTo>
                        <a:lnTo>
                          <a:pt x="9" y="2"/>
                        </a:lnTo>
                        <a:lnTo>
                          <a:pt x="17" y="2"/>
                        </a:lnTo>
                        <a:lnTo>
                          <a:pt x="23" y="2"/>
                        </a:lnTo>
                        <a:lnTo>
                          <a:pt x="23" y="0"/>
                        </a:lnTo>
                        <a:lnTo>
                          <a:pt x="17" y="0"/>
                        </a:lnTo>
                        <a:lnTo>
                          <a:pt x="17" y="0"/>
                        </a:lnTo>
                        <a:lnTo>
                          <a:pt x="13" y="2"/>
                        </a:lnTo>
                        <a:lnTo>
                          <a:pt x="8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2" name="Freeform 248">
                    <a:extLst>
                      <a:ext uri="{FF2B5EF4-FFF2-40B4-BE49-F238E27FC236}">
                        <a16:creationId xmlns:a16="http://schemas.microsoft.com/office/drawing/2014/main" id="{F3835A84-A8F1-44AB-8DED-4B7A60B44B0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9" cy="1"/>
                  </a:xfrm>
                  <a:custGeom>
                    <a:avLst/>
                    <a:gdLst>
                      <a:gd name="T0" fmla="*/ 0 w 17"/>
                      <a:gd name="T1" fmla="*/ 2 h 2"/>
                      <a:gd name="T2" fmla="*/ 8 w 17"/>
                      <a:gd name="T3" fmla="*/ 2 h 2"/>
                      <a:gd name="T4" fmla="*/ 13 w 17"/>
                      <a:gd name="T5" fmla="*/ 2 h 2"/>
                      <a:gd name="T6" fmla="*/ 17 w 17"/>
                      <a:gd name="T7" fmla="*/ 0 h 2"/>
                      <a:gd name="T8" fmla="*/ 17 w 17"/>
                      <a:gd name="T9" fmla="*/ 0 h 2"/>
                      <a:gd name="T10" fmla="*/ 11 w 17"/>
                      <a:gd name="T11" fmla="*/ 0 h 2"/>
                      <a:gd name="T12" fmla="*/ 11 w 17"/>
                      <a:gd name="T13" fmla="*/ 0 h 2"/>
                      <a:gd name="T14" fmla="*/ 6 w 17"/>
                      <a:gd name="T15" fmla="*/ 2 h 2"/>
                      <a:gd name="T16" fmla="*/ 0 w 17"/>
                      <a:gd name="T17" fmla="*/ 2 h 2"/>
                      <a:gd name="T18" fmla="*/ 0 w 17"/>
                      <a:gd name="T1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7" h="2">
                        <a:moveTo>
                          <a:pt x="0" y="2"/>
                        </a:moveTo>
                        <a:lnTo>
                          <a:pt x="8" y="2"/>
                        </a:lnTo>
                        <a:lnTo>
                          <a:pt x="13" y="2"/>
                        </a:lnTo>
                        <a:lnTo>
                          <a:pt x="17" y="0"/>
                        </a:lnTo>
                        <a:lnTo>
                          <a:pt x="17" y="0"/>
                        </a:lnTo>
                        <a:lnTo>
                          <a:pt x="11" y="0"/>
                        </a:lnTo>
                        <a:lnTo>
                          <a:pt x="11" y="0"/>
                        </a:lnTo>
                        <a:lnTo>
                          <a:pt x="6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3" name="Freeform 249">
                    <a:extLst>
                      <a:ext uri="{FF2B5EF4-FFF2-40B4-BE49-F238E27FC236}">
                        <a16:creationId xmlns:a16="http://schemas.microsoft.com/office/drawing/2014/main" id="{568D963C-983E-448B-B778-433BB856AF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6" cy="1"/>
                  </a:xfrm>
                  <a:custGeom>
                    <a:avLst/>
                    <a:gdLst>
                      <a:gd name="T0" fmla="*/ 0 w 11"/>
                      <a:gd name="T1" fmla="*/ 2 h 2"/>
                      <a:gd name="T2" fmla="*/ 6 w 11"/>
                      <a:gd name="T3" fmla="*/ 2 h 2"/>
                      <a:gd name="T4" fmla="*/ 11 w 11"/>
                      <a:gd name="T5" fmla="*/ 0 h 2"/>
                      <a:gd name="T6" fmla="*/ 11 w 11"/>
                      <a:gd name="T7" fmla="*/ 0 h 2"/>
                      <a:gd name="T8" fmla="*/ 6 w 11"/>
                      <a:gd name="T9" fmla="*/ 0 h 2"/>
                      <a:gd name="T10" fmla="*/ 6 w 11"/>
                      <a:gd name="T11" fmla="*/ 0 h 2"/>
                      <a:gd name="T12" fmla="*/ 0 w 11"/>
                      <a:gd name="T13" fmla="*/ 0 h 2"/>
                      <a:gd name="T14" fmla="*/ 0 w 11"/>
                      <a:gd name="T15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1" h="2">
                        <a:moveTo>
                          <a:pt x="0" y="2"/>
                        </a:moveTo>
                        <a:lnTo>
                          <a:pt x="6" y="2"/>
                        </a:lnTo>
                        <a:lnTo>
                          <a:pt x="11" y="0"/>
                        </a:lnTo>
                        <a:lnTo>
                          <a:pt x="11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0" y="0"/>
                        </a:lnTo>
                        <a:lnTo>
                          <a:pt x="0" y="2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" name="Freeform 250">
                    <a:extLst>
                      <a:ext uri="{FF2B5EF4-FFF2-40B4-BE49-F238E27FC236}">
                        <a16:creationId xmlns:a16="http://schemas.microsoft.com/office/drawing/2014/main" id="{48BC4D96-DCF7-4C6B-A2CA-18054362737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3" cy="1"/>
                  </a:xfrm>
                  <a:custGeom>
                    <a:avLst/>
                    <a:gdLst>
                      <a:gd name="T0" fmla="*/ 0 w 6"/>
                      <a:gd name="T1" fmla="*/ 6 w 6"/>
                      <a:gd name="T2" fmla="*/ 6 w 6"/>
                      <a:gd name="T3" fmla="*/ 0 w 6"/>
                      <a:gd name="T4" fmla="*/ 0 w 6"/>
                      <a:gd name="T5" fmla="*/ 0 w 6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  <a:cxn ang="0">
                        <a:pos x="T5" y="0"/>
                      </a:cxn>
                    </a:cxnLst>
                    <a:rect l="0" t="0" r="r" b="b"/>
                    <a:pathLst>
                      <a:path w="6">
                        <a:moveTo>
                          <a:pt x="0" y="0"/>
                        </a:move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5" name="Freeform 251">
                    <a:extLst>
                      <a:ext uri="{FF2B5EF4-FFF2-40B4-BE49-F238E27FC236}">
                        <a16:creationId xmlns:a16="http://schemas.microsoft.com/office/drawing/2014/main" id="{10E74A32-7631-4B1F-B47E-0E2AF23861A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340" cy="64"/>
                  </a:xfrm>
                  <a:custGeom>
                    <a:avLst/>
                    <a:gdLst>
                      <a:gd name="T0" fmla="*/ 0 w 680"/>
                      <a:gd name="T1" fmla="*/ 0 h 127"/>
                      <a:gd name="T2" fmla="*/ 680 w 680"/>
                      <a:gd name="T3" fmla="*/ 0 h 127"/>
                      <a:gd name="T4" fmla="*/ 680 w 680"/>
                      <a:gd name="T5" fmla="*/ 127 h 127"/>
                      <a:gd name="T6" fmla="*/ 0 w 680"/>
                      <a:gd name="T7" fmla="*/ 127 h 127"/>
                      <a:gd name="T8" fmla="*/ 0 w 680"/>
                      <a:gd name="T9" fmla="*/ 0 h 127"/>
                      <a:gd name="T10" fmla="*/ 0 w 680"/>
                      <a:gd name="T11" fmla="*/ 0 h 127"/>
                      <a:gd name="T12" fmla="*/ 663 w 680"/>
                      <a:gd name="T13" fmla="*/ 0 h 127"/>
                      <a:gd name="T14" fmla="*/ 663 w 680"/>
                      <a:gd name="T15" fmla="*/ 127 h 127"/>
                      <a:gd name="T16" fmla="*/ 0 w 680"/>
                      <a:gd name="T17" fmla="*/ 127 h 127"/>
                      <a:gd name="T18" fmla="*/ 0 w 680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80" h="127">
                        <a:moveTo>
                          <a:pt x="0" y="0"/>
                        </a:moveTo>
                        <a:lnTo>
                          <a:pt x="680" y="0"/>
                        </a:lnTo>
                        <a:lnTo>
                          <a:pt x="680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663" y="0"/>
                        </a:lnTo>
                        <a:lnTo>
                          <a:pt x="663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6E6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6" name="Freeform 252">
                    <a:extLst>
                      <a:ext uri="{FF2B5EF4-FFF2-40B4-BE49-F238E27FC236}">
                        <a16:creationId xmlns:a16="http://schemas.microsoft.com/office/drawing/2014/main" id="{4768E5DF-3B85-4CD3-9C84-39773138F6E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332" cy="64"/>
                  </a:xfrm>
                  <a:custGeom>
                    <a:avLst/>
                    <a:gdLst>
                      <a:gd name="T0" fmla="*/ 0 w 663"/>
                      <a:gd name="T1" fmla="*/ 0 h 127"/>
                      <a:gd name="T2" fmla="*/ 663 w 663"/>
                      <a:gd name="T3" fmla="*/ 0 h 127"/>
                      <a:gd name="T4" fmla="*/ 663 w 663"/>
                      <a:gd name="T5" fmla="*/ 127 h 127"/>
                      <a:gd name="T6" fmla="*/ 0 w 663"/>
                      <a:gd name="T7" fmla="*/ 127 h 127"/>
                      <a:gd name="T8" fmla="*/ 0 w 663"/>
                      <a:gd name="T9" fmla="*/ 0 h 127"/>
                      <a:gd name="T10" fmla="*/ 0 w 663"/>
                      <a:gd name="T11" fmla="*/ 0 h 127"/>
                      <a:gd name="T12" fmla="*/ 646 w 663"/>
                      <a:gd name="T13" fmla="*/ 0 h 127"/>
                      <a:gd name="T14" fmla="*/ 646 w 663"/>
                      <a:gd name="T15" fmla="*/ 127 h 127"/>
                      <a:gd name="T16" fmla="*/ 0 w 663"/>
                      <a:gd name="T17" fmla="*/ 127 h 127"/>
                      <a:gd name="T18" fmla="*/ 0 w 663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63" h="127">
                        <a:moveTo>
                          <a:pt x="0" y="0"/>
                        </a:moveTo>
                        <a:lnTo>
                          <a:pt x="663" y="0"/>
                        </a:lnTo>
                        <a:lnTo>
                          <a:pt x="663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646" y="0"/>
                        </a:lnTo>
                        <a:lnTo>
                          <a:pt x="646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7" name="Freeform 253">
                    <a:extLst>
                      <a:ext uri="{FF2B5EF4-FFF2-40B4-BE49-F238E27FC236}">
                        <a16:creationId xmlns:a16="http://schemas.microsoft.com/office/drawing/2014/main" id="{D129E9BA-A94F-459F-9AAF-3F7E88CEED5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323" cy="64"/>
                  </a:xfrm>
                  <a:custGeom>
                    <a:avLst/>
                    <a:gdLst>
                      <a:gd name="T0" fmla="*/ 0 w 646"/>
                      <a:gd name="T1" fmla="*/ 0 h 127"/>
                      <a:gd name="T2" fmla="*/ 646 w 646"/>
                      <a:gd name="T3" fmla="*/ 0 h 127"/>
                      <a:gd name="T4" fmla="*/ 646 w 646"/>
                      <a:gd name="T5" fmla="*/ 127 h 127"/>
                      <a:gd name="T6" fmla="*/ 0 w 646"/>
                      <a:gd name="T7" fmla="*/ 127 h 127"/>
                      <a:gd name="T8" fmla="*/ 0 w 646"/>
                      <a:gd name="T9" fmla="*/ 0 h 127"/>
                      <a:gd name="T10" fmla="*/ 0 w 646"/>
                      <a:gd name="T11" fmla="*/ 0 h 127"/>
                      <a:gd name="T12" fmla="*/ 627 w 646"/>
                      <a:gd name="T13" fmla="*/ 0 h 127"/>
                      <a:gd name="T14" fmla="*/ 627 w 646"/>
                      <a:gd name="T15" fmla="*/ 127 h 127"/>
                      <a:gd name="T16" fmla="*/ 0 w 646"/>
                      <a:gd name="T17" fmla="*/ 127 h 127"/>
                      <a:gd name="T18" fmla="*/ 0 w 646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46" h="127">
                        <a:moveTo>
                          <a:pt x="0" y="0"/>
                        </a:moveTo>
                        <a:lnTo>
                          <a:pt x="646" y="0"/>
                        </a:lnTo>
                        <a:lnTo>
                          <a:pt x="646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627" y="0"/>
                        </a:lnTo>
                        <a:lnTo>
                          <a:pt x="627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4E4E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8" name="Freeform 254">
                    <a:extLst>
                      <a:ext uri="{FF2B5EF4-FFF2-40B4-BE49-F238E27FC236}">
                        <a16:creationId xmlns:a16="http://schemas.microsoft.com/office/drawing/2014/main" id="{5514FAB9-DFF7-4A5E-8DF5-C539EDCACC2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313" cy="64"/>
                  </a:xfrm>
                  <a:custGeom>
                    <a:avLst/>
                    <a:gdLst>
                      <a:gd name="T0" fmla="*/ 0 w 627"/>
                      <a:gd name="T1" fmla="*/ 0 h 127"/>
                      <a:gd name="T2" fmla="*/ 627 w 627"/>
                      <a:gd name="T3" fmla="*/ 0 h 127"/>
                      <a:gd name="T4" fmla="*/ 627 w 627"/>
                      <a:gd name="T5" fmla="*/ 127 h 127"/>
                      <a:gd name="T6" fmla="*/ 0 w 627"/>
                      <a:gd name="T7" fmla="*/ 127 h 127"/>
                      <a:gd name="T8" fmla="*/ 0 w 627"/>
                      <a:gd name="T9" fmla="*/ 0 h 127"/>
                      <a:gd name="T10" fmla="*/ 0 w 627"/>
                      <a:gd name="T11" fmla="*/ 0 h 127"/>
                      <a:gd name="T12" fmla="*/ 609 w 627"/>
                      <a:gd name="T13" fmla="*/ 0 h 127"/>
                      <a:gd name="T14" fmla="*/ 609 w 627"/>
                      <a:gd name="T15" fmla="*/ 127 h 127"/>
                      <a:gd name="T16" fmla="*/ 0 w 627"/>
                      <a:gd name="T17" fmla="*/ 127 h 127"/>
                      <a:gd name="T18" fmla="*/ 0 w 627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27" h="127">
                        <a:moveTo>
                          <a:pt x="0" y="0"/>
                        </a:moveTo>
                        <a:lnTo>
                          <a:pt x="627" y="0"/>
                        </a:lnTo>
                        <a:lnTo>
                          <a:pt x="627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609" y="0"/>
                        </a:lnTo>
                        <a:lnTo>
                          <a:pt x="609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3E3E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9" name="Freeform 255">
                    <a:extLst>
                      <a:ext uri="{FF2B5EF4-FFF2-40B4-BE49-F238E27FC236}">
                        <a16:creationId xmlns:a16="http://schemas.microsoft.com/office/drawing/2014/main" id="{EF5823BE-D027-4BD6-A83A-93870C71CF0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305" cy="64"/>
                  </a:xfrm>
                  <a:custGeom>
                    <a:avLst/>
                    <a:gdLst>
                      <a:gd name="T0" fmla="*/ 0 w 609"/>
                      <a:gd name="T1" fmla="*/ 0 h 127"/>
                      <a:gd name="T2" fmla="*/ 609 w 609"/>
                      <a:gd name="T3" fmla="*/ 0 h 127"/>
                      <a:gd name="T4" fmla="*/ 609 w 609"/>
                      <a:gd name="T5" fmla="*/ 127 h 127"/>
                      <a:gd name="T6" fmla="*/ 0 w 609"/>
                      <a:gd name="T7" fmla="*/ 127 h 127"/>
                      <a:gd name="T8" fmla="*/ 0 w 609"/>
                      <a:gd name="T9" fmla="*/ 0 h 127"/>
                      <a:gd name="T10" fmla="*/ 0 w 609"/>
                      <a:gd name="T11" fmla="*/ 0 h 127"/>
                      <a:gd name="T12" fmla="*/ 592 w 609"/>
                      <a:gd name="T13" fmla="*/ 0 h 127"/>
                      <a:gd name="T14" fmla="*/ 592 w 609"/>
                      <a:gd name="T15" fmla="*/ 127 h 127"/>
                      <a:gd name="T16" fmla="*/ 0 w 609"/>
                      <a:gd name="T17" fmla="*/ 127 h 127"/>
                      <a:gd name="T18" fmla="*/ 0 w 609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09" h="127">
                        <a:moveTo>
                          <a:pt x="0" y="0"/>
                        </a:moveTo>
                        <a:lnTo>
                          <a:pt x="609" y="0"/>
                        </a:lnTo>
                        <a:lnTo>
                          <a:pt x="609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592" y="0"/>
                        </a:lnTo>
                        <a:lnTo>
                          <a:pt x="592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2E2E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0" name="Freeform 256">
                    <a:extLst>
                      <a:ext uri="{FF2B5EF4-FFF2-40B4-BE49-F238E27FC236}">
                        <a16:creationId xmlns:a16="http://schemas.microsoft.com/office/drawing/2014/main" id="{40594AA6-0ED0-4173-B0D8-CDA4E972534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296" cy="64"/>
                  </a:xfrm>
                  <a:custGeom>
                    <a:avLst/>
                    <a:gdLst>
                      <a:gd name="T0" fmla="*/ 0 w 592"/>
                      <a:gd name="T1" fmla="*/ 0 h 127"/>
                      <a:gd name="T2" fmla="*/ 592 w 592"/>
                      <a:gd name="T3" fmla="*/ 0 h 127"/>
                      <a:gd name="T4" fmla="*/ 592 w 592"/>
                      <a:gd name="T5" fmla="*/ 127 h 127"/>
                      <a:gd name="T6" fmla="*/ 0 w 592"/>
                      <a:gd name="T7" fmla="*/ 127 h 127"/>
                      <a:gd name="T8" fmla="*/ 0 w 592"/>
                      <a:gd name="T9" fmla="*/ 0 h 127"/>
                      <a:gd name="T10" fmla="*/ 0 w 592"/>
                      <a:gd name="T11" fmla="*/ 0 h 127"/>
                      <a:gd name="T12" fmla="*/ 573 w 592"/>
                      <a:gd name="T13" fmla="*/ 0 h 127"/>
                      <a:gd name="T14" fmla="*/ 573 w 592"/>
                      <a:gd name="T15" fmla="*/ 127 h 127"/>
                      <a:gd name="T16" fmla="*/ 0 w 592"/>
                      <a:gd name="T17" fmla="*/ 127 h 127"/>
                      <a:gd name="T18" fmla="*/ 0 w 592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92" h="127">
                        <a:moveTo>
                          <a:pt x="0" y="0"/>
                        </a:moveTo>
                        <a:lnTo>
                          <a:pt x="592" y="0"/>
                        </a:lnTo>
                        <a:lnTo>
                          <a:pt x="592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573" y="0"/>
                        </a:lnTo>
                        <a:lnTo>
                          <a:pt x="573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1E1E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1" name="Freeform 257">
                    <a:extLst>
                      <a:ext uri="{FF2B5EF4-FFF2-40B4-BE49-F238E27FC236}">
                        <a16:creationId xmlns:a16="http://schemas.microsoft.com/office/drawing/2014/main" id="{A6AEFD7F-6AE0-41D1-A5AF-1928832B1F6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286" cy="64"/>
                  </a:xfrm>
                  <a:custGeom>
                    <a:avLst/>
                    <a:gdLst>
                      <a:gd name="T0" fmla="*/ 0 w 573"/>
                      <a:gd name="T1" fmla="*/ 0 h 127"/>
                      <a:gd name="T2" fmla="*/ 573 w 573"/>
                      <a:gd name="T3" fmla="*/ 0 h 127"/>
                      <a:gd name="T4" fmla="*/ 573 w 573"/>
                      <a:gd name="T5" fmla="*/ 127 h 127"/>
                      <a:gd name="T6" fmla="*/ 0 w 573"/>
                      <a:gd name="T7" fmla="*/ 127 h 127"/>
                      <a:gd name="T8" fmla="*/ 0 w 573"/>
                      <a:gd name="T9" fmla="*/ 0 h 127"/>
                      <a:gd name="T10" fmla="*/ 0 w 573"/>
                      <a:gd name="T11" fmla="*/ 0 h 127"/>
                      <a:gd name="T12" fmla="*/ 555 w 573"/>
                      <a:gd name="T13" fmla="*/ 0 h 127"/>
                      <a:gd name="T14" fmla="*/ 555 w 573"/>
                      <a:gd name="T15" fmla="*/ 127 h 127"/>
                      <a:gd name="T16" fmla="*/ 0 w 573"/>
                      <a:gd name="T17" fmla="*/ 127 h 127"/>
                      <a:gd name="T18" fmla="*/ 0 w 573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73" h="127">
                        <a:moveTo>
                          <a:pt x="0" y="0"/>
                        </a:moveTo>
                        <a:lnTo>
                          <a:pt x="573" y="0"/>
                        </a:lnTo>
                        <a:lnTo>
                          <a:pt x="573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555" y="0"/>
                        </a:lnTo>
                        <a:lnTo>
                          <a:pt x="555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2" name="Freeform 258">
                    <a:extLst>
                      <a:ext uri="{FF2B5EF4-FFF2-40B4-BE49-F238E27FC236}">
                        <a16:creationId xmlns:a16="http://schemas.microsoft.com/office/drawing/2014/main" id="{7933877B-6040-4173-AA3B-68580E4657B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278" cy="64"/>
                  </a:xfrm>
                  <a:custGeom>
                    <a:avLst/>
                    <a:gdLst>
                      <a:gd name="T0" fmla="*/ 0 w 555"/>
                      <a:gd name="T1" fmla="*/ 0 h 127"/>
                      <a:gd name="T2" fmla="*/ 555 w 555"/>
                      <a:gd name="T3" fmla="*/ 0 h 127"/>
                      <a:gd name="T4" fmla="*/ 555 w 555"/>
                      <a:gd name="T5" fmla="*/ 127 h 127"/>
                      <a:gd name="T6" fmla="*/ 0 w 555"/>
                      <a:gd name="T7" fmla="*/ 127 h 127"/>
                      <a:gd name="T8" fmla="*/ 0 w 555"/>
                      <a:gd name="T9" fmla="*/ 0 h 127"/>
                      <a:gd name="T10" fmla="*/ 0 w 555"/>
                      <a:gd name="T11" fmla="*/ 0 h 127"/>
                      <a:gd name="T12" fmla="*/ 538 w 555"/>
                      <a:gd name="T13" fmla="*/ 0 h 127"/>
                      <a:gd name="T14" fmla="*/ 538 w 555"/>
                      <a:gd name="T15" fmla="*/ 127 h 127"/>
                      <a:gd name="T16" fmla="*/ 0 w 555"/>
                      <a:gd name="T17" fmla="*/ 127 h 127"/>
                      <a:gd name="T18" fmla="*/ 0 w 555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55" h="127">
                        <a:moveTo>
                          <a:pt x="0" y="0"/>
                        </a:moveTo>
                        <a:lnTo>
                          <a:pt x="555" y="0"/>
                        </a:lnTo>
                        <a:lnTo>
                          <a:pt x="555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538" y="0"/>
                        </a:lnTo>
                        <a:lnTo>
                          <a:pt x="538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FDFD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3" name="Freeform 259">
                    <a:extLst>
                      <a:ext uri="{FF2B5EF4-FFF2-40B4-BE49-F238E27FC236}">
                        <a16:creationId xmlns:a16="http://schemas.microsoft.com/office/drawing/2014/main" id="{80DA1C8F-611F-4DDF-B227-28A34D78974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269" cy="64"/>
                  </a:xfrm>
                  <a:custGeom>
                    <a:avLst/>
                    <a:gdLst>
                      <a:gd name="T0" fmla="*/ 0 w 538"/>
                      <a:gd name="T1" fmla="*/ 0 h 127"/>
                      <a:gd name="T2" fmla="*/ 538 w 538"/>
                      <a:gd name="T3" fmla="*/ 0 h 127"/>
                      <a:gd name="T4" fmla="*/ 538 w 538"/>
                      <a:gd name="T5" fmla="*/ 127 h 127"/>
                      <a:gd name="T6" fmla="*/ 0 w 538"/>
                      <a:gd name="T7" fmla="*/ 127 h 127"/>
                      <a:gd name="T8" fmla="*/ 0 w 538"/>
                      <a:gd name="T9" fmla="*/ 0 h 127"/>
                      <a:gd name="T10" fmla="*/ 0 w 538"/>
                      <a:gd name="T11" fmla="*/ 0 h 127"/>
                      <a:gd name="T12" fmla="*/ 519 w 538"/>
                      <a:gd name="T13" fmla="*/ 0 h 127"/>
                      <a:gd name="T14" fmla="*/ 519 w 538"/>
                      <a:gd name="T15" fmla="*/ 127 h 127"/>
                      <a:gd name="T16" fmla="*/ 0 w 538"/>
                      <a:gd name="T17" fmla="*/ 127 h 127"/>
                      <a:gd name="T18" fmla="*/ 0 w 538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38" h="127">
                        <a:moveTo>
                          <a:pt x="0" y="0"/>
                        </a:moveTo>
                        <a:lnTo>
                          <a:pt x="538" y="0"/>
                        </a:lnTo>
                        <a:lnTo>
                          <a:pt x="538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519" y="0"/>
                        </a:lnTo>
                        <a:lnTo>
                          <a:pt x="519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EDED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4" name="Freeform 260">
                    <a:extLst>
                      <a:ext uri="{FF2B5EF4-FFF2-40B4-BE49-F238E27FC236}">
                        <a16:creationId xmlns:a16="http://schemas.microsoft.com/office/drawing/2014/main" id="{E25B8817-5FA1-4B9C-9B93-71EC0E0E820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259" cy="64"/>
                  </a:xfrm>
                  <a:custGeom>
                    <a:avLst/>
                    <a:gdLst>
                      <a:gd name="T0" fmla="*/ 0 w 519"/>
                      <a:gd name="T1" fmla="*/ 0 h 127"/>
                      <a:gd name="T2" fmla="*/ 519 w 519"/>
                      <a:gd name="T3" fmla="*/ 0 h 127"/>
                      <a:gd name="T4" fmla="*/ 519 w 519"/>
                      <a:gd name="T5" fmla="*/ 127 h 127"/>
                      <a:gd name="T6" fmla="*/ 0 w 519"/>
                      <a:gd name="T7" fmla="*/ 127 h 127"/>
                      <a:gd name="T8" fmla="*/ 0 w 519"/>
                      <a:gd name="T9" fmla="*/ 0 h 127"/>
                      <a:gd name="T10" fmla="*/ 0 w 519"/>
                      <a:gd name="T11" fmla="*/ 0 h 127"/>
                      <a:gd name="T12" fmla="*/ 502 w 519"/>
                      <a:gd name="T13" fmla="*/ 0 h 127"/>
                      <a:gd name="T14" fmla="*/ 502 w 519"/>
                      <a:gd name="T15" fmla="*/ 127 h 127"/>
                      <a:gd name="T16" fmla="*/ 0 w 519"/>
                      <a:gd name="T17" fmla="*/ 127 h 127"/>
                      <a:gd name="T18" fmla="*/ 0 w 519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19" h="127">
                        <a:moveTo>
                          <a:pt x="0" y="0"/>
                        </a:moveTo>
                        <a:lnTo>
                          <a:pt x="519" y="0"/>
                        </a:lnTo>
                        <a:lnTo>
                          <a:pt x="519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502" y="0"/>
                        </a:lnTo>
                        <a:lnTo>
                          <a:pt x="502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5" name="Freeform 261">
                    <a:extLst>
                      <a:ext uri="{FF2B5EF4-FFF2-40B4-BE49-F238E27FC236}">
                        <a16:creationId xmlns:a16="http://schemas.microsoft.com/office/drawing/2014/main" id="{1F5CC039-2A6F-4A30-961E-E689E813738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251" cy="64"/>
                  </a:xfrm>
                  <a:custGeom>
                    <a:avLst/>
                    <a:gdLst>
                      <a:gd name="T0" fmla="*/ 0 w 502"/>
                      <a:gd name="T1" fmla="*/ 0 h 127"/>
                      <a:gd name="T2" fmla="*/ 502 w 502"/>
                      <a:gd name="T3" fmla="*/ 0 h 127"/>
                      <a:gd name="T4" fmla="*/ 502 w 502"/>
                      <a:gd name="T5" fmla="*/ 127 h 127"/>
                      <a:gd name="T6" fmla="*/ 0 w 502"/>
                      <a:gd name="T7" fmla="*/ 127 h 127"/>
                      <a:gd name="T8" fmla="*/ 0 w 502"/>
                      <a:gd name="T9" fmla="*/ 0 h 127"/>
                      <a:gd name="T10" fmla="*/ 0 w 502"/>
                      <a:gd name="T11" fmla="*/ 0 h 127"/>
                      <a:gd name="T12" fmla="*/ 484 w 502"/>
                      <a:gd name="T13" fmla="*/ 0 h 127"/>
                      <a:gd name="T14" fmla="*/ 484 w 502"/>
                      <a:gd name="T15" fmla="*/ 127 h 127"/>
                      <a:gd name="T16" fmla="*/ 0 w 502"/>
                      <a:gd name="T17" fmla="*/ 127 h 127"/>
                      <a:gd name="T18" fmla="*/ 0 w 502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02" h="127">
                        <a:moveTo>
                          <a:pt x="0" y="0"/>
                        </a:moveTo>
                        <a:lnTo>
                          <a:pt x="502" y="0"/>
                        </a:lnTo>
                        <a:lnTo>
                          <a:pt x="502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484" y="0"/>
                        </a:lnTo>
                        <a:lnTo>
                          <a:pt x="484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CDCD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6" name="Freeform 262">
                    <a:extLst>
                      <a:ext uri="{FF2B5EF4-FFF2-40B4-BE49-F238E27FC236}">
                        <a16:creationId xmlns:a16="http://schemas.microsoft.com/office/drawing/2014/main" id="{2511E529-B6C2-4A87-8BE4-2A9C681AD2F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242" cy="64"/>
                  </a:xfrm>
                  <a:custGeom>
                    <a:avLst/>
                    <a:gdLst>
                      <a:gd name="T0" fmla="*/ 0 w 484"/>
                      <a:gd name="T1" fmla="*/ 0 h 127"/>
                      <a:gd name="T2" fmla="*/ 484 w 484"/>
                      <a:gd name="T3" fmla="*/ 0 h 127"/>
                      <a:gd name="T4" fmla="*/ 484 w 484"/>
                      <a:gd name="T5" fmla="*/ 127 h 127"/>
                      <a:gd name="T6" fmla="*/ 0 w 484"/>
                      <a:gd name="T7" fmla="*/ 127 h 127"/>
                      <a:gd name="T8" fmla="*/ 0 w 484"/>
                      <a:gd name="T9" fmla="*/ 0 h 127"/>
                      <a:gd name="T10" fmla="*/ 0 w 484"/>
                      <a:gd name="T11" fmla="*/ 0 h 127"/>
                      <a:gd name="T12" fmla="*/ 465 w 484"/>
                      <a:gd name="T13" fmla="*/ 0 h 127"/>
                      <a:gd name="T14" fmla="*/ 465 w 484"/>
                      <a:gd name="T15" fmla="*/ 127 h 127"/>
                      <a:gd name="T16" fmla="*/ 0 w 484"/>
                      <a:gd name="T17" fmla="*/ 127 h 127"/>
                      <a:gd name="T18" fmla="*/ 0 w 484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84" h="127">
                        <a:moveTo>
                          <a:pt x="0" y="0"/>
                        </a:moveTo>
                        <a:lnTo>
                          <a:pt x="484" y="0"/>
                        </a:lnTo>
                        <a:lnTo>
                          <a:pt x="484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465" y="0"/>
                        </a:lnTo>
                        <a:lnTo>
                          <a:pt x="465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7" name="Freeform 263">
                    <a:extLst>
                      <a:ext uri="{FF2B5EF4-FFF2-40B4-BE49-F238E27FC236}">
                        <a16:creationId xmlns:a16="http://schemas.microsoft.com/office/drawing/2014/main" id="{60CA01C3-3F4F-4DB7-A858-F66DE04E3BA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232" cy="64"/>
                  </a:xfrm>
                  <a:custGeom>
                    <a:avLst/>
                    <a:gdLst>
                      <a:gd name="T0" fmla="*/ 0 w 465"/>
                      <a:gd name="T1" fmla="*/ 0 h 127"/>
                      <a:gd name="T2" fmla="*/ 465 w 465"/>
                      <a:gd name="T3" fmla="*/ 0 h 127"/>
                      <a:gd name="T4" fmla="*/ 465 w 465"/>
                      <a:gd name="T5" fmla="*/ 127 h 127"/>
                      <a:gd name="T6" fmla="*/ 0 w 465"/>
                      <a:gd name="T7" fmla="*/ 127 h 127"/>
                      <a:gd name="T8" fmla="*/ 0 w 465"/>
                      <a:gd name="T9" fmla="*/ 0 h 127"/>
                      <a:gd name="T10" fmla="*/ 0 w 465"/>
                      <a:gd name="T11" fmla="*/ 0 h 127"/>
                      <a:gd name="T12" fmla="*/ 448 w 465"/>
                      <a:gd name="T13" fmla="*/ 0 h 127"/>
                      <a:gd name="T14" fmla="*/ 448 w 465"/>
                      <a:gd name="T15" fmla="*/ 127 h 127"/>
                      <a:gd name="T16" fmla="*/ 0 w 465"/>
                      <a:gd name="T17" fmla="*/ 127 h 127"/>
                      <a:gd name="T18" fmla="*/ 0 w 465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65" h="127">
                        <a:moveTo>
                          <a:pt x="0" y="0"/>
                        </a:moveTo>
                        <a:lnTo>
                          <a:pt x="465" y="0"/>
                        </a:lnTo>
                        <a:lnTo>
                          <a:pt x="465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448" y="0"/>
                        </a:lnTo>
                        <a:lnTo>
                          <a:pt x="448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8" name="Freeform 264">
                    <a:extLst>
                      <a:ext uri="{FF2B5EF4-FFF2-40B4-BE49-F238E27FC236}">
                        <a16:creationId xmlns:a16="http://schemas.microsoft.com/office/drawing/2014/main" id="{CE7196AA-2260-41CD-A304-8369F2FBA95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224" cy="64"/>
                  </a:xfrm>
                  <a:custGeom>
                    <a:avLst/>
                    <a:gdLst>
                      <a:gd name="T0" fmla="*/ 0 w 448"/>
                      <a:gd name="T1" fmla="*/ 0 h 127"/>
                      <a:gd name="T2" fmla="*/ 448 w 448"/>
                      <a:gd name="T3" fmla="*/ 0 h 127"/>
                      <a:gd name="T4" fmla="*/ 448 w 448"/>
                      <a:gd name="T5" fmla="*/ 127 h 127"/>
                      <a:gd name="T6" fmla="*/ 0 w 448"/>
                      <a:gd name="T7" fmla="*/ 127 h 127"/>
                      <a:gd name="T8" fmla="*/ 0 w 448"/>
                      <a:gd name="T9" fmla="*/ 0 h 127"/>
                      <a:gd name="T10" fmla="*/ 0 w 448"/>
                      <a:gd name="T11" fmla="*/ 0 h 127"/>
                      <a:gd name="T12" fmla="*/ 430 w 448"/>
                      <a:gd name="T13" fmla="*/ 0 h 127"/>
                      <a:gd name="T14" fmla="*/ 430 w 448"/>
                      <a:gd name="T15" fmla="*/ 127 h 127"/>
                      <a:gd name="T16" fmla="*/ 0 w 448"/>
                      <a:gd name="T17" fmla="*/ 127 h 127"/>
                      <a:gd name="T18" fmla="*/ 0 w 448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48" h="127">
                        <a:moveTo>
                          <a:pt x="0" y="0"/>
                        </a:moveTo>
                        <a:lnTo>
                          <a:pt x="448" y="0"/>
                        </a:lnTo>
                        <a:lnTo>
                          <a:pt x="448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430" y="0"/>
                        </a:lnTo>
                        <a:lnTo>
                          <a:pt x="430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" name="Freeform 265">
                    <a:extLst>
                      <a:ext uri="{FF2B5EF4-FFF2-40B4-BE49-F238E27FC236}">
                        <a16:creationId xmlns:a16="http://schemas.microsoft.com/office/drawing/2014/main" id="{26BA2A28-A595-4EE3-9121-F950A535790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215" cy="64"/>
                  </a:xfrm>
                  <a:custGeom>
                    <a:avLst/>
                    <a:gdLst>
                      <a:gd name="T0" fmla="*/ 0 w 430"/>
                      <a:gd name="T1" fmla="*/ 0 h 127"/>
                      <a:gd name="T2" fmla="*/ 430 w 430"/>
                      <a:gd name="T3" fmla="*/ 0 h 127"/>
                      <a:gd name="T4" fmla="*/ 430 w 430"/>
                      <a:gd name="T5" fmla="*/ 127 h 127"/>
                      <a:gd name="T6" fmla="*/ 0 w 430"/>
                      <a:gd name="T7" fmla="*/ 127 h 127"/>
                      <a:gd name="T8" fmla="*/ 0 w 430"/>
                      <a:gd name="T9" fmla="*/ 0 h 127"/>
                      <a:gd name="T10" fmla="*/ 0 w 430"/>
                      <a:gd name="T11" fmla="*/ 0 h 127"/>
                      <a:gd name="T12" fmla="*/ 411 w 430"/>
                      <a:gd name="T13" fmla="*/ 0 h 127"/>
                      <a:gd name="T14" fmla="*/ 411 w 430"/>
                      <a:gd name="T15" fmla="*/ 127 h 127"/>
                      <a:gd name="T16" fmla="*/ 0 w 430"/>
                      <a:gd name="T17" fmla="*/ 127 h 127"/>
                      <a:gd name="T18" fmla="*/ 0 w 430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30" h="127">
                        <a:moveTo>
                          <a:pt x="0" y="0"/>
                        </a:moveTo>
                        <a:lnTo>
                          <a:pt x="430" y="0"/>
                        </a:lnTo>
                        <a:lnTo>
                          <a:pt x="430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411" y="0"/>
                        </a:lnTo>
                        <a:lnTo>
                          <a:pt x="411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8D8D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0" name="Freeform 266">
                    <a:extLst>
                      <a:ext uri="{FF2B5EF4-FFF2-40B4-BE49-F238E27FC236}">
                        <a16:creationId xmlns:a16="http://schemas.microsoft.com/office/drawing/2014/main" id="{776E1C78-2FF9-4865-9327-A315FC65E8B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206" cy="64"/>
                  </a:xfrm>
                  <a:custGeom>
                    <a:avLst/>
                    <a:gdLst>
                      <a:gd name="T0" fmla="*/ 0 w 411"/>
                      <a:gd name="T1" fmla="*/ 0 h 127"/>
                      <a:gd name="T2" fmla="*/ 411 w 411"/>
                      <a:gd name="T3" fmla="*/ 0 h 127"/>
                      <a:gd name="T4" fmla="*/ 411 w 411"/>
                      <a:gd name="T5" fmla="*/ 127 h 127"/>
                      <a:gd name="T6" fmla="*/ 0 w 411"/>
                      <a:gd name="T7" fmla="*/ 127 h 127"/>
                      <a:gd name="T8" fmla="*/ 0 w 411"/>
                      <a:gd name="T9" fmla="*/ 0 h 127"/>
                      <a:gd name="T10" fmla="*/ 0 w 411"/>
                      <a:gd name="T11" fmla="*/ 0 h 127"/>
                      <a:gd name="T12" fmla="*/ 394 w 411"/>
                      <a:gd name="T13" fmla="*/ 0 h 127"/>
                      <a:gd name="T14" fmla="*/ 394 w 411"/>
                      <a:gd name="T15" fmla="*/ 127 h 127"/>
                      <a:gd name="T16" fmla="*/ 0 w 411"/>
                      <a:gd name="T17" fmla="*/ 127 h 127"/>
                      <a:gd name="T18" fmla="*/ 0 w 411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11" h="127">
                        <a:moveTo>
                          <a:pt x="0" y="0"/>
                        </a:moveTo>
                        <a:lnTo>
                          <a:pt x="411" y="0"/>
                        </a:lnTo>
                        <a:lnTo>
                          <a:pt x="411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394" y="0"/>
                        </a:lnTo>
                        <a:lnTo>
                          <a:pt x="394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7D7D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1" name="Freeform 267">
                    <a:extLst>
                      <a:ext uri="{FF2B5EF4-FFF2-40B4-BE49-F238E27FC236}">
                        <a16:creationId xmlns:a16="http://schemas.microsoft.com/office/drawing/2014/main" id="{610B5933-BDA6-47C2-828E-375D4FCCED3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197" cy="64"/>
                  </a:xfrm>
                  <a:custGeom>
                    <a:avLst/>
                    <a:gdLst>
                      <a:gd name="T0" fmla="*/ 0 w 394"/>
                      <a:gd name="T1" fmla="*/ 0 h 127"/>
                      <a:gd name="T2" fmla="*/ 394 w 394"/>
                      <a:gd name="T3" fmla="*/ 0 h 127"/>
                      <a:gd name="T4" fmla="*/ 394 w 394"/>
                      <a:gd name="T5" fmla="*/ 127 h 127"/>
                      <a:gd name="T6" fmla="*/ 0 w 394"/>
                      <a:gd name="T7" fmla="*/ 127 h 127"/>
                      <a:gd name="T8" fmla="*/ 0 w 394"/>
                      <a:gd name="T9" fmla="*/ 0 h 127"/>
                      <a:gd name="T10" fmla="*/ 0 w 394"/>
                      <a:gd name="T11" fmla="*/ 0 h 127"/>
                      <a:gd name="T12" fmla="*/ 377 w 394"/>
                      <a:gd name="T13" fmla="*/ 0 h 127"/>
                      <a:gd name="T14" fmla="*/ 377 w 394"/>
                      <a:gd name="T15" fmla="*/ 127 h 127"/>
                      <a:gd name="T16" fmla="*/ 0 w 394"/>
                      <a:gd name="T17" fmla="*/ 127 h 127"/>
                      <a:gd name="T18" fmla="*/ 0 w 394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94" h="127">
                        <a:moveTo>
                          <a:pt x="0" y="0"/>
                        </a:moveTo>
                        <a:lnTo>
                          <a:pt x="394" y="0"/>
                        </a:lnTo>
                        <a:lnTo>
                          <a:pt x="394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377" y="0"/>
                        </a:lnTo>
                        <a:lnTo>
                          <a:pt x="377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6D6D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2" name="Freeform 268">
                    <a:extLst>
                      <a:ext uri="{FF2B5EF4-FFF2-40B4-BE49-F238E27FC236}">
                        <a16:creationId xmlns:a16="http://schemas.microsoft.com/office/drawing/2014/main" id="{AC51794C-9572-40CF-BFB6-5AE0FA3BAA2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188" cy="64"/>
                  </a:xfrm>
                  <a:custGeom>
                    <a:avLst/>
                    <a:gdLst>
                      <a:gd name="T0" fmla="*/ 0 w 377"/>
                      <a:gd name="T1" fmla="*/ 0 h 127"/>
                      <a:gd name="T2" fmla="*/ 377 w 377"/>
                      <a:gd name="T3" fmla="*/ 0 h 127"/>
                      <a:gd name="T4" fmla="*/ 377 w 377"/>
                      <a:gd name="T5" fmla="*/ 127 h 127"/>
                      <a:gd name="T6" fmla="*/ 0 w 377"/>
                      <a:gd name="T7" fmla="*/ 127 h 127"/>
                      <a:gd name="T8" fmla="*/ 0 w 377"/>
                      <a:gd name="T9" fmla="*/ 0 h 127"/>
                      <a:gd name="T10" fmla="*/ 0 w 377"/>
                      <a:gd name="T11" fmla="*/ 0 h 127"/>
                      <a:gd name="T12" fmla="*/ 357 w 377"/>
                      <a:gd name="T13" fmla="*/ 0 h 127"/>
                      <a:gd name="T14" fmla="*/ 357 w 377"/>
                      <a:gd name="T15" fmla="*/ 127 h 127"/>
                      <a:gd name="T16" fmla="*/ 0 w 377"/>
                      <a:gd name="T17" fmla="*/ 127 h 127"/>
                      <a:gd name="T18" fmla="*/ 0 w 377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77" h="127">
                        <a:moveTo>
                          <a:pt x="0" y="0"/>
                        </a:moveTo>
                        <a:lnTo>
                          <a:pt x="377" y="0"/>
                        </a:lnTo>
                        <a:lnTo>
                          <a:pt x="377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357" y="0"/>
                        </a:lnTo>
                        <a:lnTo>
                          <a:pt x="357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5D5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3" name="Freeform 269">
                    <a:extLst>
                      <a:ext uri="{FF2B5EF4-FFF2-40B4-BE49-F238E27FC236}">
                        <a16:creationId xmlns:a16="http://schemas.microsoft.com/office/drawing/2014/main" id="{97EA9AD2-C48C-4645-85DE-359445DEFE48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179" cy="64"/>
                  </a:xfrm>
                  <a:custGeom>
                    <a:avLst/>
                    <a:gdLst>
                      <a:gd name="T0" fmla="*/ 0 w 357"/>
                      <a:gd name="T1" fmla="*/ 0 h 127"/>
                      <a:gd name="T2" fmla="*/ 357 w 357"/>
                      <a:gd name="T3" fmla="*/ 0 h 127"/>
                      <a:gd name="T4" fmla="*/ 357 w 357"/>
                      <a:gd name="T5" fmla="*/ 127 h 127"/>
                      <a:gd name="T6" fmla="*/ 0 w 357"/>
                      <a:gd name="T7" fmla="*/ 127 h 127"/>
                      <a:gd name="T8" fmla="*/ 0 w 357"/>
                      <a:gd name="T9" fmla="*/ 0 h 127"/>
                      <a:gd name="T10" fmla="*/ 0 w 357"/>
                      <a:gd name="T11" fmla="*/ 0 h 127"/>
                      <a:gd name="T12" fmla="*/ 340 w 357"/>
                      <a:gd name="T13" fmla="*/ 0 h 127"/>
                      <a:gd name="T14" fmla="*/ 340 w 357"/>
                      <a:gd name="T15" fmla="*/ 127 h 127"/>
                      <a:gd name="T16" fmla="*/ 0 w 357"/>
                      <a:gd name="T17" fmla="*/ 127 h 127"/>
                      <a:gd name="T18" fmla="*/ 0 w 357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57" h="127">
                        <a:moveTo>
                          <a:pt x="0" y="0"/>
                        </a:moveTo>
                        <a:lnTo>
                          <a:pt x="357" y="0"/>
                        </a:lnTo>
                        <a:lnTo>
                          <a:pt x="357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340" y="0"/>
                        </a:lnTo>
                        <a:lnTo>
                          <a:pt x="340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4D4D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4" name="Freeform 270">
                    <a:extLst>
                      <a:ext uri="{FF2B5EF4-FFF2-40B4-BE49-F238E27FC236}">
                        <a16:creationId xmlns:a16="http://schemas.microsoft.com/office/drawing/2014/main" id="{54C05A6E-29A6-44D4-9D4C-818E4730689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170" cy="64"/>
                  </a:xfrm>
                  <a:custGeom>
                    <a:avLst/>
                    <a:gdLst>
                      <a:gd name="T0" fmla="*/ 0 w 340"/>
                      <a:gd name="T1" fmla="*/ 0 h 127"/>
                      <a:gd name="T2" fmla="*/ 340 w 340"/>
                      <a:gd name="T3" fmla="*/ 0 h 127"/>
                      <a:gd name="T4" fmla="*/ 340 w 340"/>
                      <a:gd name="T5" fmla="*/ 127 h 127"/>
                      <a:gd name="T6" fmla="*/ 0 w 340"/>
                      <a:gd name="T7" fmla="*/ 127 h 127"/>
                      <a:gd name="T8" fmla="*/ 0 w 340"/>
                      <a:gd name="T9" fmla="*/ 0 h 127"/>
                      <a:gd name="T10" fmla="*/ 0 w 340"/>
                      <a:gd name="T11" fmla="*/ 0 h 127"/>
                      <a:gd name="T12" fmla="*/ 323 w 340"/>
                      <a:gd name="T13" fmla="*/ 0 h 127"/>
                      <a:gd name="T14" fmla="*/ 323 w 340"/>
                      <a:gd name="T15" fmla="*/ 127 h 127"/>
                      <a:gd name="T16" fmla="*/ 0 w 340"/>
                      <a:gd name="T17" fmla="*/ 127 h 127"/>
                      <a:gd name="T18" fmla="*/ 0 w 340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40" h="127">
                        <a:moveTo>
                          <a:pt x="0" y="0"/>
                        </a:moveTo>
                        <a:lnTo>
                          <a:pt x="340" y="0"/>
                        </a:lnTo>
                        <a:lnTo>
                          <a:pt x="340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323" y="0"/>
                        </a:lnTo>
                        <a:lnTo>
                          <a:pt x="323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5" name="Freeform 271">
                    <a:extLst>
                      <a:ext uri="{FF2B5EF4-FFF2-40B4-BE49-F238E27FC236}">
                        <a16:creationId xmlns:a16="http://schemas.microsoft.com/office/drawing/2014/main" id="{49AC0B69-29CC-408F-8FF8-34BC005DE58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161" cy="64"/>
                  </a:xfrm>
                  <a:custGeom>
                    <a:avLst/>
                    <a:gdLst>
                      <a:gd name="T0" fmla="*/ 0 w 323"/>
                      <a:gd name="T1" fmla="*/ 0 h 127"/>
                      <a:gd name="T2" fmla="*/ 323 w 323"/>
                      <a:gd name="T3" fmla="*/ 0 h 127"/>
                      <a:gd name="T4" fmla="*/ 323 w 323"/>
                      <a:gd name="T5" fmla="*/ 127 h 127"/>
                      <a:gd name="T6" fmla="*/ 0 w 323"/>
                      <a:gd name="T7" fmla="*/ 127 h 127"/>
                      <a:gd name="T8" fmla="*/ 0 w 323"/>
                      <a:gd name="T9" fmla="*/ 0 h 127"/>
                      <a:gd name="T10" fmla="*/ 0 w 323"/>
                      <a:gd name="T11" fmla="*/ 0 h 127"/>
                      <a:gd name="T12" fmla="*/ 303 w 323"/>
                      <a:gd name="T13" fmla="*/ 0 h 127"/>
                      <a:gd name="T14" fmla="*/ 303 w 323"/>
                      <a:gd name="T15" fmla="*/ 127 h 127"/>
                      <a:gd name="T16" fmla="*/ 0 w 323"/>
                      <a:gd name="T17" fmla="*/ 127 h 127"/>
                      <a:gd name="T18" fmla="*/ 0 w 323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23" h="127">
                        <a:moveTo>
                          <a:pt x="0" y="0"/>
                        </a:moveTo>
                        <a:lnTo>
                          <a:pt x="323" y="0"/>
                        </a:lnTo>
                        <a:lnTo>
                          <a:pt x="323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303" y="0"/>
                        </a:lnTo>
                        <a:lnTo>
                          <a:pt x="303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6" name="Freeform 272">
                    <a:extLst>
                      <a:ext uri="{FF2B5EF4-FFF2-40B4-BE49-F238E27FC236}">
                        <a16:creationId xmlns:a16="http://schemas.microsoft.com/office/drawing/2014/main" id="{AA1D6655-FA4C-4FDC-B06C-FE100023739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152" cy="64"/>
                  </a:xfrm>
                  <a:custGeom>
                    <a:avLst/>
                    <a:gdLst>
                      <a:gd name="T0" fmla="*/ 0 w 303"/>
                      <a:gd name="T1" fmla="*/ 0 h 127"/>
                      <a:gd name="T2" fmla="*/ 303 w 303"/>
                      <a:gd name="T3" fmla="*/ 0 h 127"/>
                      <a:gd name="T4" fmla="*/ 303 w 303"/>
                      <a:gd name="T5" fmla="*/ 127 h 127"/>
                      <a:gd name="T6" fmla="*/ 0 w 303"/>
                      <a:gd name="T7" fmla="*/ 127 h 127"/>
                      <a:gd name="T8" fmla="*/ 0 w 303"/>
                      <a:gd name="T9" fmla="*/ 0 h 127"/>
                      <a:gd name="T10" fmla="*/ 0 w 303"/>
                      <a:gd name="T11" fmla="*/ 0 h 127"/>
                      <a:gd name="T12" fmla="*/ 286 w 303"/>
                      <a:gd name="T13" fmla="*/ 0 h 127"/>
                      <a:gd name="T14" fmla="*/ 286 w 303"/>
                      <a:gd name="T15" fmla="*/ 127 h 127"/>
                      <a:gd name="T16" fmla="*/ 0 w 303"/>
                      <a:gd name="T17" fmla="*/ 127 h 127"/>
                      <a:gd name="T18" fmla="*/ 0 w 303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03" h="127">
                        <a:moveTo>
                          <a:pt x="0" y="0"/>
                        </a:moveTo>
                        <a:lnTo>
                          <a:pt x="303" y="0"/>
                        </a:lnTo>
                        <a:lnTo>
                          <a:pt x="303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286" y="0"/>
                        </a:lnTo>
                        <a:lnTo>
                          <a:pt x="286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7" name="Freeform 273">
                    <a:extLst>
                      <a:ext uri="{FF2B5EF4-FFF2-40B4-BE49-F238E27FC236}">
                        <a16:creationId xmlns:a16="http://schemas.microsoft.com/office/drawing/2014/main" id="{A370110E-FB27-4F30-83E0-E318E81DE66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143" cy="64"/>
                  </a:xfrm>
                  <a:custGeom>
                    <a:avLst/>
                    <a:gdLst>
                      <a:gd name="T0" fmla="*/ 0 w 286"/>
                      <a:gd name="T1" fmla="*/ 0 h 127"/>
                      <a:gd name="T2" fmla="*/ 286 w 286"/>
                      <a:gd name="T3" fmla="*/ 0 h 127"/>
                      <a:gd name="T4" fmla="*/ 286 w 286"/>
                      <a:gd name="T5" fmla="*/ 127 h 127"/>
                      <a:gd name="T6" fmla="*/ 0 w 286"/>
                      <a:gd name="T7" fmla="*/ 127 h 127"/>
                      <a:gd name="T8" fmla="*/ 0 w 286"/>
                      <a:gd name="T9" fmla="*/ 0 h 127"/>
                      <a:gd name="T10" fmla="*/ 0 w 286"/>
                      <a:gd name="T11" fmla="*/ 0 h 127"/>
                      <a:gd name="T12" fmla="*/ 269 w 286"/>
                      <a:gd name="T13" fmla="*/ 0 h 127"/>
                      <a:gd name="T14" fmla="*/ 269 w 286"/>
                      <a:gd name="T15" fmla="*/ 127 h 127"/>
                      <a:gd name="T16" fmla="*/ 0 w 286"/>
                      <a:gd name="T17" fmla="*/ 127 h 127"/>
                      <a:gd name="T18" fmla="*/ 0 w 286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86" h="127">
                        <a:moveTo>
                          <a:pt x="0" y="0"/>
                        </a:moveTo>
                        <a:lnTo>
                          <a:pt x="286" y="0"/>
                        </a:lnTo>
                        <a:lnTo>
                          <a:pt x="286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269" y="0"/>
                        </a:lnTo>
                        <a:lnTo>
                          <a:pt x="269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0D0D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8" name="Freeform 274">
                    <a:extLst>
                      <a:ext uri="{FF2B5EF4-FFF2-40B4-BE49-F238E27FC236}">
                        <a16:creationId xmlns:a16="http://schemas.microsoft.com/office/drawing/2014/main" id="{6A2BD719-315D-4272-81AB-24167D96B95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134" cy="64"/>
                  </a:xfrm>
                  <a:custGeom>
                    <a:avLst/>
                    <a:gdLst>
                      <a:gd name="T0" fmla="*/ 0 w 269"/>
                      <a:gd name="T1" fmla="*/ 0 h 127"/>
                      <a:gd name="T2" fmla="*/ 269 w 269"/>
                      <a:gd name="T3" fmla="*/ 0 h 127"/>
                      <a:gd name="T4" fmla="*/ 269 w 269"/>
                      <a:gd name="T5" fmla="*/ 127 h 127"/>
                      <a:gd name="T6" fmla="*/ 0 w 269"/>
                      <a:gd name="T7" fmla="*/ 127 h 127"/>
                      <a:gd name="T8" fmla="*/ 0 w 269"/>
                      <a:gd name="T9" fmla="*/ 0 h 127"/>
                      <a:gd name="T10" fmla="*/ 0 w 269"/>
                      <a:gd name="T11" fmla="*/ 0 h 127"/>
                      <a:gd name="T12" fmla="*/ 250 w 269"/>
                      <a:gd name="T13" fmla="*/ 0 h 127"/>
                      <a:gd name="T14" fmla="*/ 250 w 269"/>
                      <a:gd name="T15" fmla="*/ 127 h 127"/>
                      <a:gd name="T16" fmla="*/ 0 w 269"/>
                      <a:gd name="T17" fmla="*/ 127 h 127"/>
                      <a:gd name="T18" fmla="*/ 0 w 269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69" h="127">
                        <a:moveTo>
                          <a:pt x="0" y="0"/>
                        </a:moveTo>
                        <a:lnTo>
                          <a:pt x="269" y="0"/>
                        </a:lnTo>
                        <a:lnTo>
                          <a:pt x="269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250" y="0"/>
                        </a:lnTo>
                        <a:lnTo>
                          <a:pt x="250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FCFC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9" name="Freeform 275">
                    <a:extLst>
                      <a:ext uri="{FF2B5EF4-FFF2-40B4-BE49-F238E27FC236}">
                        <a16:creationId xmlns:a16="http://schemas.microsoft.com/office/drawing/2014/main" id="{E5D375B3-E3F7-4E17-991F-B030FD637A8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125" cy="64"/>
                  </a:xfrm>
                  <a:custGeom>
                    <a:avLst/>
                    <a:gdLst>
                      <a:gd name="T0" fmla="*/ 0 w 250"/>
                      <a:gd name="T1" fmla="*/ 0 h 127"/>
                      <a:gd name="T2" fmla="*/ 250 w 250"/>
                      <a:gd name="T3" fmla="*/ 0 h 127"/>
                      <a:gd name="T4" fmla="*/ 250 w 250"/>
                      <a:gd name="T5" fmla="*/ 127 h 127"/>
                      <a:gd name="T6" fmla="*/ 0 w 250"/>
                      <a:gd name="T7" fmla="*/ 127 h 127"/>
                      <a:gd name="T8" fmla="*/ 0 w 250"/>
                      <a:gd name="T9" fmla="*/ 0 h 127"/>
                      <a:gd name="T10" fmla="*/ 0 w 250"/>
                      <a:gd name="T11" fmla="*/ 0 h 127"/>
                      <a:gd name="T12" fmla="*/ 232 w 250"/>
                      <a:gd name="T13" fmla="*/ 0 h 127"/>
                      <a:gd name="T14" fmla="*/ 232 w 250"/>
                      <a:gd name="T15" fmla="*/ 127 h 127"/>
                      <a:gd name="T16" fmla="*/ 0 w 250"/>
                      <a:gd name="T17" fmla="*/ 127 h 127"/>
                      <a:gd name="T18" fmla="*/ 0 w 250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0" h="127">
                        <a:moveTo>
                          <a:pt x="0" y="0"/>
                        </a:moveTo>
                        <a:lnTo>
                          <a:pt x="250" y="0"/>
                        </a:lnTo>
                        <a:lnTo>
                          <a:pt x="250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232" y="0"/>
                        </a:lnTo>
                        <a:lnTo>
                          <a:pt x="232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ECEC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0" name="Freeform 276">
                    <a:extLst>
                      <a:ext uri="{FF2B5EF4-FFF2-40B4-BE49-F238E27FC236}">
                        <a16:creationId xmlns:a16="http://schemas.microsoft.com/office/drawing/2014/main" id="{5861798E-F170-4271-B419-331CBB337A18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116" cy="64"/>
                  </a:xfrm>
                  <a:custGeom>
                    <a:avLst/>
                    <a:gdLst>
                      <a:gd name="T0" fmla="*/ 0 w 232"/>
                      <a:gd name="T1" fmla="*/ 0 h 127"/>
                      <a:gd name="T2" fmla="*/ 232 w 232"/>
                      <a:gd name="T3" fmla="*/ 0 h 127"/>
                      <a:gd name="T4" fmla="*/ 232 w 232"/>
                      <a:gd name="T5" fmla="*/ 127 h 127"/>
                      <a:gd name="T6" fmla="*/ 0 w 232"/>
                      <a:gd name="T7" fmla="*/ 127 h 127"/>
                      <a:gd name="T8" fmla="*/ 0 w 232"/>
                      <a:gd name="T9" fmla="*/ 0 h 127"/>
                      <a:gd name="T10" fmla="*/ 0 w 232"/>
                      <a:gd name="T11" fmla="*/ 0 h 127"/>
                      <a:gd name="T12" fmla="*/ 215 w 232"/>
                      <a:gd name="T13" fmla="*/ 0 h 127"/>
                      <a:gd name="T14" fmla="*/ 215 w 232"/>
                      <a:gd name="T15" fmla="*/ 127 h 127"/>
                      <a:gd name="T16" fmla="*/ 0 w 232"/>
                      <a:gd name="T17" fmla="*/ 127 h 127"/>
                      <a:gd name="T18" fmla="*/ 0 w 232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32" h="127">
                        <a:moveTo>
                          <a:pt x="0" y="0"/>
                        </a:moveTo>
                        <a:lnTo>
                          <a:pt x="232" y="0"/>
                        </a:lnTo>
                        <a:lnTo>
                          <a:pt x="232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215" y="0"/>
                        </a:lnTo>
                        <a:lnTo>
                          <a:pt x="215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DCDC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1" name="Freeform 277">
                    <a:extLst>
                      <a:ext uri="{FF2B5EF4-FFF2-40B4-BE49-F238E27FC236}">
                        <a16:creationId xmlns:a16="http://schemas.microsoft.com/office/drawing/2014/main" id="{D5525A32-DF21-4FE9-BF3E-3A655C76B67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107" cy="64"/>
                  </a:xfrm>
                  <a:custGeom>
                    <a:avLst/>
                    <a:gdLst>
                      <a:gd name="T0" fmla="*/ 0 w 215"/>
                      <a:gd name="T1" fmla="*/ 0 h 127"/>
                      <a:gd name="T2" fmla="*/ 215 w 215"/>
                      <a:gd name="T3" fmla="*/ 0 h 127"/>
                      <a:gd name="T4" fmla="*/ 215 w 215"/>
                      <a:gd name="T5" fmla="*/ 127 h 127"/>
                      <a:gd name="T6" fmla="*/ 0 w 215"/>
                      <a:gd name="T7" fmla="*/ 127 h 127"/>
                      <a:gd name="T8" fmla="*/ 0 w 215"/>
                      <a:gd name="T9" fmla="*/ 0 h 127"/>
                      <a:gd name="T10" fmla="*/ 0 w 215"/>
                      <a:gd name="T11" fmla="*/ 0 h 127"/>
                      <a:gd name="T12" fmla="*/ 196 w 215"/>
                      <a:gd name="T13" fmla="*/ 0 h 127"/>
                      <a:gd name="T14" fmla="*/ 196 w 215"/>
                      <a:gd name="T15" fmla="*/ 127 h 127"/>
                      <a:gd name="T16" fmla="*/ 0 w 215"/>
                      <a:gd name="T17" fmla="*/ 127 h 127"/>
                      <a:gd name="T18" fmla="*/ 0 w 215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15" h="127">
                        <a:moveTo>
                          <a:pt x="0" y="0"/>
                        </a:moveTo>
                        <a:lnTo>
                          <a:pt x="215" y="0"/>
                        </a:lnTo>
                        <a:lnTo>
                          <a:pt x="215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196" y="0"/>
                        </a:lnTo>
                        <a:lnTo>
                          <a:pt x="196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2" name="Freeform 278">
                    <a:extLst>
                      <a:ext uri="{FF2B5EF4-FFF2-40B4-BE49-F238E27FC236}">
                        <a16:creationId xmlns:a16="http://schemas.microsoft.com/office/drawing/2014/main" id="{95D5C218-A0A9-4F17-B616-CCC7BC2EB558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98" cy="64"/>
                  </a:xfrm>
                  <a:custGeom>
                    <a:avLst/>
                    <a:gdLst>
                      <a:gd name="T0" fmla="*/ 0 w 196"/>
                      <a:gd name="T1" fmla="*/ 0 h 127"/>
                      <a:gd name="T2" fmla="*/ 196 w 196"/>
                      <a:gd name="T3" fmla="*/ 0 h 127"/>
                      <a:gd name="T4" fmla="*/ 196 w 196"/>
                      <a:gd name="T5" fmla="*/ 127 h 127"/>
                      <a:gd name="T6" fmla="*/ 0 w 196"/>
                      <a:gd name="T7" fmla="*/ 127 h 127"/>
                      <a:gd name="T8" fmla="*/ 0 w 196"/>
                      <a:gd name="T9" fmla="*/ 0 h 127"/>
                      <a:gd name="T10" fmla="*/ 0 w 196"/>
                      <a:gd name="T11" fmla="*/ 0 h 127"/>
                      <a:gd name="T12" fmla="*/ 178 w 196"/>
                      <a:gd name="T13" fmla="*/ 0 h 127"/>
                      <a:gd name="T14" fmla="*/ 178 w 196"/>
                      <a:gd name="T15" fmla="*/ 127 h 127"/>
                      <a:gd name="T16" fmla="*/ 0 w 196"/>
                      <a:gd name="T17" fmla="*/ 127 h 127"/>
                      <a:gd name="T18" fmla="*/ 0 w 196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96" h="127">
                        <a:moveTo>
                          <a:pt x="0" y="0"/>
                        </a:moveTo>
                        <a:lnTo>
                          <a:pt x="196" y="0"/>
                        </a:lnTo>
                        <a:lnTo>
                          <a:pt x="196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178" y="0"/>
                        </a:lnTo>
                        <a:lnTo>
                          <a:pt x="178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BCBC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3" name="Freeform 279">
                    <a:extLst>
                      <a:ext uri="{FF2B5EF4-FFF2-40B4-BE49-F238E27FC236}">
                        <a16:creationId xmlns:a16="http://schemas.microsoft.com/office/drawing/2014/main" id="{4A11BBBE-49A4-46A9-BC2B-5BF29C693D7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89" cy="64"/>
                  </a:xfrm>
                  <a:custGeom>
                    <a:avLst/>
                    <a:gdLst>
                      <a:gd name="T0" fmla="*/ 0 w 178"/>
                      <a:gd name="T1" fmla="*/ 0 h 127"/>
                      <a:gd name="T2" fmla="*/ 178 w 178"/>
                      <a:gd name="T3" fmla="*/ 0 h 127"/>
                      <a:gd name="T4" fmla="*/ 178 w 178"/>
                      <a:gd name="T5" fmla="*/ 127 h 127"/>
                      <a:gd name="T6" fmla="*/ 0 w 178"/>
                      <a:gd name="T7" fmla="*/ 127 h 127"/>
                      <a:gd name="T8" fmla="*/ 0 w 178"/>
                      <a:gd name="T9" fmla="*/ 0 h 127"/>
                      <a:gd name="T10" fmla="*/ 0 w 178"/>
                      <a:gd name="T11" fmla="*/ 0 h 127"/>
                      <a:gd name="T12" fmla="*/ 161 w 178"/>
                      <a:gd name="T13" fmla="*/ 0 h 127"/>
                      <a:gd name="T14" fmla="*/ 161 w 178"/>
                      <a:gd name="T15" fmla="*/ 127 h 127"/>
                      <a:gd name="T16" fmla="*/ 0 w 178"/>
                      <a:gd name="T17" fmla="*/ 127 h 127"/>
                      <a:gd name="T18" fmla="*/ 0 w 178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78" h="127">
                        <a:moveTo>
                          <a:pt x="0" y="0"/>
                        </a:moveTo>
                        <a:lnTo>
                          <a:pt x="178" y="0"/>
                        </a:lnTo>
                        <a:lnTo>
                          <a:pt x="178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161" y="0"/>
                        </a:lnTo>
                        <a:lnTo>
                          <a:pt x="161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ACAC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4" name="Freeform 280">
                    <a:extLst>
                      <a:ext uri="{FF2B5EF4-FFF2-40B4-BE49-F238E27FC236}">
                        <a16:creationId xmlns:a16="http://schemas.microsoft.com/office/drawing/2014/main" id="{A1391244-829F-4115-8408-07BD6598EDF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81" cy="64"/>
                  </a:xfrm>
                  <a:custGeom>
                    <a:avLst/>
                    <a:gdLst>
                      <a:gd name="T0" fmla="*/ 0 w 161"/>
                      <a:gd name="T1" fmla="*/ 0 h 127"/>
                      <a:gd name="T2" fmla="*/ 161 w 161"/>
                      <a:gd name="T3" fmla="*/ 0 h 127"/>
                      <a:gd name="T4" fmla="*/ 161 w 161"/>
                      <a:gd name="T5" fmla="*/ 127 h 127"/>
                      <a:gd name="T6" fmla="*/ 0 w 161"/>
                      <a:gd name="T7" fmla="*/ 127 h 127"/>
                      <a:gd name="T8" fmla="*/ 0 w 161"/>
                      <a:gd name="T9" fmla="*/ 0 h 127"/>
                      <a:gd name="T10" fmla="*/ 0 w 161"/>
                      <a:gd name="T11" fmla="*/ 0 h 127"/>
                      <a:gd name="T12" fmla="*/ 142 w 161"/>
                      <a:gd name="T13" fmla="*/ 0 h 127"/>
                      <a:gd name="T14" fmla="*/ 142 w 161"/>
                      <a:gd name="T15" fmla="*/ 127 h 127"/>
                      <a:gd name="T16" fmla="*/ 0 w 161"/>
                      <a:gd name="T17" fmla="*/ 127 h 127"/>
                      <a:gd name="T18" fmla="*/ 0 w 161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61" h="127">
                        <a:moveTo>
                          <a:pt x="0" y="0"/>
                        </a:moveTo>
                        <a:lnTo>
                          <a:pt x="161" y="0"/>
                        </a:lnTo>
                        <a:lnTo>
                          <a:pt x="161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142" y="0"/>
                        </a:lnTo>
                        <a:lnTo>
                          <a:pt x="142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9C9C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5" name="Freeform 281">
                    <a:extLst>
                      <a:ext uri="{FF2B5EF4-FFF2-40B4-BE49-F238E27FC236}">
                        <a16:creationId xmlns:a16="http://schemas.microsoft.com/office/drawing/2014/main" id="{7E693C01-784C-47F8-B710-6894DDDF9C4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71" cy="64"/>
                  </a:xfrm>
                  <a:custGeom>
                    <a:avLst/>
                    <a:gdLst>
                      <a:gd name="T0" fmla="*/ 0 w 142"/>
                      <a:gd name="T1" fmla="*/ 0 h 127"/>
                      <a:gd name="T2" fmla="*/ 142 w 142"/>
                      <a:gd name="T3" fmla="*/ 0 h 127"/>
                      <a:gd name="T4" fmla="*/ 142 w 142"/>
                      <a:gd name="T5" fmla="*/ 127 h 127"/>
                      <a:gd name="T6" fmla="*/ 0 w 142"/>
                      <a:gd name="T7" fmla="*/ 127 h 127"/>
                      <a:gd name="T8" fmla="*/ 0 w 142"/>
                      <a:gd name="T9" fmla="*/ 0 h 127"/>
                      <a:gd name="T10" fmla="*/ 0 w 142"/>
                      <a:gd name="T11" fmla="*/ 0 h 127"/>
                      <a:gd name="T12" fmla="*/ 125 w 142"/>
                      <a:gd name="T13" fmla="*/ 0 h 127"/>
                      <a:gd name="T14" fmla="*/ 125 w 142"/>
                      <a:gd name="T15" fmla="*/ 127 h 127"/>
                      <a:gd name="T16" fmla="*/ 0 w 142"/>
                      <a:gd name="T17" fmla="*/ 127 h 127"/>
                      <a:gd name="T18" fmla="*/ 0 w 142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42" h="127">
                        <a:moveTo>
                          <a:pt x="0" y="0"/>
                        </a:moveTo>
                        <a:lnTo>
                          <a:pt x="142" y="0"/>
                        </a:lnTo>
                        <a:lnTo>
                          <a:pt x="142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125" y="0"/>
                        </a:lnTo>
                        <a:lnTo>
                          <a:pt x="125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8C8C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6" name="Freeform 282">
                    <a:extLst>
                      <a:ext uri="{FF2B5EF4-FFF2-40B4-BE49-F238E27FC236}">
                        <a16:creationId xmlns:a16="http://schemas.microsoft.com/office/drawing/2014/main" id="{40A93805-617F-45D0-9DC0-6C3ED64DE77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62" cy="64"/>
                  </a:xfrm>
                  <a:custGeom>
                    <a:avLst/>
                    <a:gdLst>
                      <a:gd name="T0" fmla="*/ 0 w 125"/>
                      <a:gd name="T1" fmla="*/ 0 h 127"/>
                      <a:gd name="T2" fmla="*/ 125 w 125"/>
                      <a:gd name="T3" fmla="*/ 0 h 127"/>
                      <a:gd name="T4" fmla="*/ 125 w 125"/>
                      <a:gd name="T5" fmla="*/ 127 h 127"/>
                      <a:gd name="T6" fmla="*/ 0 w 125"/>
                      <a:gd name="T7" fmla="*/ 127 h 127"/>
                      <a:gd name="T8" fmla="*/ 0 w 125"/>
                      <a:gd name="T9" fmla="*/ 0 h 127"/>
                      <a:gd name="T10" fmla="*/ 0 w 125"/>
                      <a:gd name="T11" fmla="*/ 0 h 127"/>
                      <a:gd name="T12" fmla="*/ 107 w 125"/>
                      <a:gd name="T13" fmla="*/ 0 h 127"/>
                      <a:gd name="T14" fmla="*/ 107 w 125"/>
                      <a:gd name="T15" fmla="*/ 127 h 127"/>
                      <a:gd name="T16" fmla="*/ 0 w 125"/>
                      <a:gd name="T17" fmla="*/ 127 h 127"/>
                      <a:gd name="T18" fmla="*/ 0 w 125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25" h="127">
                        <a:moveTo>
                          <a:pt x="0" y="0"/>
                        </a:moveTo>
                        <a:lnTo>
                          <a:pt x="125" y="0"/>
                        </a:lnTo>
                        <a:lnTo>
                          <a:pt x="125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107" y="0"/>
                        </a:lnTo>
                        <a:lnTo>
                          <a:pt x="107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7C7C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7" name="Freeform 283">
                    <a:extLst>
                      <a:ext uri="{FF2B5EF4-FFF2-40B4-BE49-F238E27FC236}">
                        <a16:creationId xmlns:a16="http://schemas.microsoft.com/office/drawing/2014/main" id="{9D8987DB-4BC3-4EA0-BAB8-89098C3C5C6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54" cy="64"/>
                  </a:xfrm>
                  <a:custGeom>
                    <a:avLst/>
                    <a:gdLst>
                      <a:gd name="T0" fmla="*/ 0 w 107"/>
                      <a:gd name="T1" fmla="*/ 0 h 127"/>
                      <a:gd name="T2" fmla="*/ 107 w 107"/>
                      <a:gd name="T3" fmla="*/ 0 h 127"/>
                      <a:gd name="T4" fmla="*/ 107 w 107"/>
                      <a:gd name="T5" fmla="*/ 127 h 127"/>
                      <a:gd name="T6" fmla="*/ 0 w 107"/>
                      <a:gd name="T7" fmla="*/ 127 h 127"/>
                      <a:gd name="T8" fmla="*/ 0 w 107"/>
                      <a:gd name="T9" fmla="*/ 0 h 127"/>
                      <a:gd name="T10" fmla="*/ 0 w 107"/>
                      <a:gd name="T11" fmla="*/ 0 h 127"/>
                      <a:gd name="T12" fmla="*/ 88 w 107"/>
                      <a:gd name="T13" fmla="*/ 0 h 127"/>
                      <a:gd name="T14" fmla="*/ 88 w 107"/>
                      <a:gd name="T15" fmla="*/ 127 h 127"/>
                      <a:gd name="T16" fmla="*/ 0 w 107"/>
                      <a:gd name="T17" fmla="*/ 127 h 127"/>
                      <a:gd name="T18" fmla="*/ 0 w 107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07" h="127">
                        <a:moveTo>
                          <a:pt x="0" y="0"/>
                        </a:moveTo>
                        <a:lnTo>
                          <a:pt x="107" y="0"/>
                        </a:lnTo>
                        <a:lnTo>
                          <a:pt x="107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88" y="0"/>
                        </a:lnTo>
                        <a:lnTo>
                          <a:pt x="88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6C6C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8" name="Freeform 284">
                    <a:extLst>
                      <a:ext uri="{FF2B5EF4-FFF2-40B4-BE49-F238E27FC236}">
                        <a16:creationId xmlns:a16="http://schemas.microsoft.com/office/drawing/2014/main" id="{B6A90111-222A-4D97-951E-91697507FA9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44" cy="64"/>
                  </a:xfrm>
                  <a:custGeom>
                    <a:avLst/>
                    <a:gdLst>
                      <a:gd name="T0" fmla="*/ 0 w 88"/>
                      <a:gd name="T1" fmla="*/ 0 h 127"/>
                      <a:gd name="T2" fmla="*/ 88 w 88"/>
                      <a:gd name="T3" fmla="*/ 0 h 127"/>
                      <a:gd name="T4" fmla="*/ 88 w 88"/>
                      <a:gd name="T5" fmla="*/ 127 h 127"/>
                      <a:gd name="T6" fmla="*/ 0 w 88"/>
                      <a:gd name="T7" fmla="*/ 127 h 127"/>
                      <a:gd name="T8" fmla="*/ 0 w 88"/>
                      <a:gd name="T9" fmla="*/ 0 h 127"/>
                      <a:gd name="T10" fmla="*/ 0 w 88"/>
                      <a:gd name="T11" fmla="*/ 0 h 127"/>
                      <a:gd name="T12" fmla="*/ 71 w 88"/>
                      <a:gd name="T13" fmla="*/ 0 h 127"/>
                      <a:gd name="T14" fmla="*/ 71 w 88"/>
                      <a:gd name="T15" fmla="*/ 127 h 127"/>
                      <a:gd name="T16" fmla="*/ 0 w 88"/>
                      <a:gd name="T17" fmla="*/ 127 h 127"/>
                      <a:gd name="T18" fmla="*/ 0 w 88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88" h="127">
                        <a:moveTo>
                          <a:pt x="0" y="0"/>
                        </a:moveTo>
                        <a:lnTo>
                          <a:pt x="88" y="0"/>
                        </a:lnTo>
                        <a:lnTo>
                          <a:pt x="88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71" y="0"/>
                        </a:lnTo>
                        <a:lnTo>
                          <a:pt x="71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5C5C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9" name="Freeform 285">
                    <a:extLst>
                      <a:ext uri="{FF2B5EF4-FFF2-40B4-BE49-F238E27FC236}">
                        <a16:creationId xmlns:a16="http://schemas.microsoft.com/office/drawing/2014/main" id="{7F2743DD-E3E0-44AC-ACE4-9276A96007F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35" cy="64"/>
                  </a:xfrm>
                  <a:custGeom>
                    <a:avLst/>
                    <a:gdLst>
                      <a:gd name="T0" fmla="*/ 0 w 71"/>
                      <a:gd name="T1" fmla="*/ 0 h 127"/>
                      <a:gd name="T2" fmla="*/ 71 w 71"/>
                      <a:gd name="T3" fmla="*/ 0 h 127"/>
                      <a:gd name="T4" fmla="*/ 71 w 71"/>
                      <a:gd name="T5" fmla="*/ 127 h 127"/>
                      <a:gd name="T6" fmla="*/ 0 w 71"/>
                      <a:gd name="T7" fmla="*/ 127 h 127"/>
                      <a:gd name="T8" fmla="*/ 0 w 71"/>
                      <a:gd name="T9" fmla="*/ 0 h 127"/>
                      <a:gd name="T10" fmla="*/ 0 w 71"/>
                      <a:gd name="T11" fmla="*/ 0 h 127"/>
                      <a:gd name="T12" fmla="*/ 53 w 71"/>
                      <a:gd name="T13" fmla="*/ 0 h 127"/>
                      <a:gd name="T14" fmla="*/ 53 w 71"/>
                      <a:gd name="T15" fmla="*/ 127 h 127"/>
                      <a:gd name="T16" fmla="*/ 0 w 71"/>
                      <a:gd name="T17" fmla="*/ 127 h 127"/>
                      <a:gd name="T18" fmla="*/ 0 w 71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71" h="127">
                        <a:moveTo>
                          <a:pt x="0" y="0"/>
                        </a:moveTo>
                        <a:lnTo>
                          <a:pt x="71" y="0"/>
                        </a:lnTo>
                        <a:lnTo>
                          <a:pt x="71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53" y="0"/>
                        </a:lnTo>
                        <a:lnTo>
                          <a:pt x="53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4C4C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0" name="Freeform 286">
                    <a:extLst>
                      <a:ext uri="{FF2B5EF4-FFF2-40B4-BE49-F238E27FC236}">
                        <a16:creationId xmlns:a16="http://schemas.microsoft.com/office/drawing/2014/main" id="{C6C21095-DE78-43D0-8F8D-1E69165D150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27" cy="64"/>
                  </a:xfrm>
                  <a:custGeom>
                    <a:avLst/>
                    <a:gdLst>
                      <a:gd name="T0" fmla="*/ 0 w 53"/>
                      <a:gd name="T1" fmla="*/ 0 h 127"/>
                      <a:gd name="T2" fmla="*/ 53 w 53"/>
                      <a:gd name="T3" fmla="*/ 0 h 127"/>
                      <a:gd name="T4" fmla="*/ 53 w 53"/>
                      <a:gd name="T5" fmla="*/ 127 h 127"/>
                      <a:gd name="T6" fmla="*/ 0 w 53"/>
                      <a:gd name="T7" fmla="*/ 127 h 127"/>
                      <a:gd name="T8" fmla="*/ 0 w 53"/>
                      <a:gd name="T9" fmla="*/ 0 h 127"/>
                      <a:gd name="T10" fmla="*/ 0 w 53"/>
                      <a:gd name="T11" fmla="*/ 0 h 127"/>
                      <a:gd name="T12" fmla="*/ 34 w 53"/>
                      <a:gd name="T13" fmla="*/ 0 h 127"/>
                      <a:gd name="T14" fmla="*/ 34 w 53"/>
                      <a:gd name="T15" fmla="*/ 127 h 127"/>
                      <a:gd name="T16" fmla="*/ 0 w 53"/>
                      <a:gd name="T17" fmla="*/ 127 h 127"/>
                      <a:gd name="T18" fmla="*/ 0 w 53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3" h="127">
                        <a:moveTo>
                          <a:pt x="0" y="0"/>
                        </a:moveTo>
                        <a:lnTo>
                          <a:pt x="53" y="0"/>
                        </a:lnTo>
                        <a:lnTo>
                          <a:pt x="53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34" y="0"/>
                        </a:lnTo>
                        <a:lnTo>
                          <a:pt x="34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3C3C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1" name="Freeform 287">
                    <a:extLst>
                      <a:ext uri="{FF2B5EF4-FFF2-40B4-BE49-F238E27FC236}">
                        <a16:creationId xmlns:a16="http://schemas.microsoft.com/office/drawing/2014/main" id="{8FED2067-2F9F-4A2F-8172-83A3AADBBAF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17" cy="64"/>
                  </a:xfrm>
                  <a:custGeom>
                    <a:avLst/>
                    <a:gdLst>
                      <a:gd name="T0" fmla="*/ 0 w 34"/>
                      <a:gd name="T1" fmla="*/ 0 h 127"/>
                      <a:gd name="T2" fmla="*/ 34 w 34"/>
                      <a:gd name="T3" fmla="*/ 0 h 127"/>
                      <a:gd name="T4" fmla="*/ 34 w 34"/>
                      <a:gd name="T5" fmla="*/ 127 h 127"/>
                      <a:gd name="T6" fmla="*/ 0 w 34"/>
                      <a:gd name="T7" fmla="*/ 127 h 127"/>
                      <a:gd name="T8" fmla="*/ 0 w 34"/>
                      <a:gd name="T9" fmla="*/ 0 h 127"/>
                      <a:gd name="T10" fmla="*/ 0 w 34"/>
                      <a:gd name="T11" fmla="*/ 0 h 127"/>
                      <a:gd name="T12" fmla="*/ 17 w 34"/>
                      <a:gd name="T13" fmla="*/ 0 h 127"/>
                      <a:gd name="T14" fmla="*/ 17 w 34"/>
                      <a:gd name="T15" fmla="*/ 127 h 127"/>
                      <a:gd name="T16" fmla="*/ 0 w 34"/>
                      <a:gd name="T17" fmla="*/ 127 h 127"/>
                      <a:gd name="T18" fmla="*/ 0 w 34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4" h="127">
                        <a:moveTo>
                          <a:pt x="0" y="0"/>
                        </a:moveTo>
                        <a:lnTo>
                          <a:pt x="34" y="0"/>
                        </a:lnTo>
                        <a:lnTo>
                          <a:pt x="34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17" y="0"/>
                        </a:lnTo>
                        <a:lnTo>
                          <a:pt x="17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2C2C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2" name="Freeform 288">
                    <a:extLst>
                      <a:ext uri="{FF2B5EF4-FFF2-40B4-BE49-F238E27FC236}">
                        <a16:creationId xmlns:a16="http://schemas.microsoft.com/office/drawing/2014/main" id="{A8A68CF9-6652-4960-816D-0A1F6970BBE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8" cy="64"/>
                  </a:xfrm>
                  <a:custGeom>
                    <a:avLst/>
                    <a:gdLst>
                      <a:gd name="T0" fmla="*/ 0 w 17"/>
                      <a:gd name="T1" fmla="*/ 0 h 127"/>
                      <a:gd name="T2" fmla="*/ 17 w 17"/>
                      <a:gd name="T3" fmla="*/ 0 h 127"/>
                      <a:gd name="T4" fmla="*/ 17 w 17"/>
                      <a:gd name="T5" fmla="*/ 127 h 127"/>
                      <a:gd name="T6" fmla="*/ 0 w 17"/>
                      <a:gd name="T7" fmla="*/ 127 h 127"/>
                      <a:gd name="T8" fmla="*/ 0 w 17"/>
                      <a:gd name="T9" fmla="*/ 0 h 127"/>
                      <a:gd name="T10" fmla="*/ 0 w 17"/>
                      <a:gd name="T11" fmla="*/ 0 h 127"/>
                      <a:gd name="T12" fmla="*/ 0 w 17"/>
                      <a:gd name="T13" fmla="*/ 0 h 127"/>
                      <a:gd name="T14" fmla="*/ 0 w 17"/>
                      <a:gd name="T15" fmla="*/ 127 h 127"/>
                      <a:gd name="T16" fmla="*/ 0 w 17"/>
                      <a:gd name="T17" fmla="*/ 127 h 127"/>
                      <a:gd name="T18" fmla="*/ 0 w 17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7" h="127">
                        <a:moveTo>
                          <a:pt x="0" y="0"/>
                        </a:moveTo>
                        <a:lnTo>
                          <a:pt x="17" y="0"/>
                        </a:lnTo>
                        <a:lnTo>
                          <a:pt x="17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1C1C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3" name="Freeform 289">
                    <a:extLst>
                      <a:ext uri="{FF2B5EF4-FFF2-40B4-BE49-F238E27FC236}">
                        <a16:creationId xmlns:a16="http://schemas.microsoft.com/office/drawing/2014/main" id="{7BA28717-23F5-4B38-8FEF-3C644193A6C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1" cy="64"/>
                  </a:xfrm>
                  <a:custGeom>
                    <a:avLst/>
                    <a:gdLst>
                      <a:gd name="T0" fmla="*/ 0 h 127"/>
                      <a:gd name="T1" fmla="*/ 0 h 127"/>
                      <a:gd name="T2" fmla="*/ 127 h 127"/>
                      <a:gd name="T3" fmla="*/ 127 h 127"/>
                      <a:gd name="T4" fmla="*/ 0 h 127"/>
                      <a:gd name="T5" fmla="*/ 0 h 127"/>
                      <a:gd name="T6" fmla="*/ 0 h 127"/>
                      <a:gd name="T7" fmla="*/ 127 h 127"/>
                      <a:gd name="T8" fmla="*/ 127 h 127"/>
                      <a:gd name="T9" fmla="*/ 0 h 127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  <a:cxn ang="0">
                        <a:pos x="0" y="T6"/>
                      </a:cxn>
                      <a:cxn ang="0">
                        <a:pos x="0" y="T7"/>
                      </a:cxn>
                      <a:cxn ang="0">
                        <a:pos x="0" y="T8"/>
                      </a:cxn>
                      <a:cxn ang="0">
                        <a:pos x="0" y="T9"/>
                      </a:cxn>
                    </a:cxnLst>
                    <a:rect l="0" t="0" r="r" b="b"/>
                    <a:pathLst>
                      <a:path h="127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4" name="Rectangle 290">
                    <a:extLst>
                      <a:ext uri="{FF2B5EF4-FFF2-40B4-BE49-F238E27FC236}">
                        <a16:creationId xmlns:a16="http://schemas.microsoft.com/office/drawing/2014/main" id="{E37EE103-0B3F-462C-9FA0-376313CB196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60" y="1435"/>
                    <a:ext cx="340" cy="64"/>
                  </a:xfrm>
                  <a:prstGeom prst="rect">
                    <a:avLst/>
                  </a:prstGeom>
                  <a:noFill/>
                  <a:ln w="3175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5" name="Freeform 291">
                    <a:extLst>
                      <a:ext uri="{FF2B5EF4-FFF2-40B4-BE49-F238E27FC236}">
                        <a16:creationId xmlns:a16="http://schemas.microsoft.com/office/drawing/2014/main" id="{5F31B956-081F-474D-86FC-E36722636798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3" y="1451"/>
                    <a:ext cx="334" cy="8"/>
                  </a:xfrm>
                  <a:custGeom>
                    <a:avLst/>
                    <a:gdLst>
                      <a:gd name="T0" fmla="*/ 0 w 670"/>
                      <a:gd name="T1" fmla="*/ 0 h 18"/>
                      <a:gd name="T2" fmla="*/ 670 w 670"/>
                      <a:gd name="T3" fmla="*/ 0 h 18"/>
                      <a:gd name="T4" fmla="*/ 670 w 670"/>
                      <a:gd name="T5" fmla="*/ 18 h 18"/>
                      <a:gd name="T6" fmla="*/ 0 w 670"/>
                      <a:gd name="T7" fmla="*/ 18 h 18"/>
                      <a:gd name="T8" fmla="*/ 0 w 670"/>
                      <a:gd name="T9" fmla="*/ 0 h 18"/>
                      <a:gd name="T10" fmla="*/ 0 w 670"/>
                      <a:gd name="T11" fmla="*/ 4 h 18"/>
                      <a:gd name="T12" fmla="*/ 670 w 670"/>
                      <a:gd name="T13" fmla="*/ 4 h 18"/>
                      <a:gd name="T14" fmla="*/ 670 w 670"/>
                      <a:gd name="T15" fmla="*/ 14 h 18"/>
                      <a:gd name="T16" fmla="*/ 0 w 670"/>
                      <a:gd name="T17" fmla="*/ 14 h 18"/>
                      <a:gd name="T18" fmla="*/ 0 w 670"/>
                      <a:gd name="T19" fmla="*/ 4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70" h="18">
                        <a:moveTo>
                          <a:pt x="0" y="0"/>
                        </a:moveTo>
                        <a:lnTo>
                          <a:pt x="670" y="0"/>
                        </a:lnTo>
                        <a:lnTo>
                          <a:pt x="670" y="18"/>
                        </a:lnTo>
                        <a:lnTo>
                          <a:pt x="0" y="18"/>
                        </a:lnTo>
                        <a:lnTo>
                          <a:pt x="0" y="0"/>
                        </a:lnTo>
                        <a:close/>
                        <a:moveTo>
                          <a:pt x="0" y="4"/>
                        </a:moveTo>
                        <a:lnTo>
                          <a:pt x="670" y="4"/>
                        </a:lnTo>
                        <a:lnTo>
                          <a:pt x="670" y="14"/>
                        </a:lnTo>
                        <a:lnTo>
                          <a:pt x="0" y="14"/>
                        </a:lnTo>
                        <a:lnTo>
                          <a:pt x="0" y="4"/>
                        </a:lnTo>
                        <a:close/>
                      </a:path>
                    </a:pathLst>
                  </a:custGeom>
                  <a:solidFill>
                    <a:srgbClr val="9A9A9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6" name="Freeform 292">
                    <a:extLst>
                      <a:ext uri="{FF2B5EF4-FFF2-40B4-BE49-F238E27FC236}">
                        <a16:creationId xmlns:a16="http://schemas.microsoft.com/office/drawing/2014/main" id="{354B90AD-6300-4ECB-97E3-F271A581864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3" y="1453"/>
                    <a:ext cx="334" cy="4"/>
                  </a:xfrm>
                  <a:custGeom>
                    <a:avLst/>
                    <a:gdLst>
                      <a:gd name="T0" fmla="*/ 0 w 670"/>
                      <a:gd name="T1" fmla="*/ 0 h 10"/>
                      <a:gd name="T2" fmla="*/ 670 w 670"/>
                      <a:gd name="T3" fmla="*/ 0 h 10"/>
                      <a:gd name="T4" fmla="*/ 670 w 670"/>
                      <a:gd name="T5" fmla="*/ 10 h 10"/>
                      <a:gd name="T6" fmla="*/ 0 w 670"/>
                      <a:gd name="T7" fmla="*/ 10 h 10"/>
                      <a:gd name="T8" fmla="*/ 0 w 670"/>
                      <a:gd name="T9" fmla="*/ 0 h 10"/>
                      <a:gd name="T10" fmla="*/ 0 w 670"/>
                      <a:gd name="T11" fmla="*/ 4 h 10"/>
                      <a:gd name="T12" fmla="*/ 670 w 670"/>
                      <a:gd name="T13" fmla="*/ 4 h 10"/>
                      <a:gd name="T14" fmla="*/ 670 w 670"/>
                      <a:gd name="T15" fmla="*/ 4 h 10"/>
                      <a:gd name="T16" fmla="*/ 0 w 670"/>
                      <a:gd name="T17" fmla="*/ 4 h 10"/>
                      <a:gd name="T18" fmla="*/ 0 w 670"/>
                      <a:gd name="T19" fmla="*/ 4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70" h="10">
                        <a:moveTo>
                          <a:pt x="0" y="0"/>
                        </a:moveTo>
                        <a:lnTo>
                          <a:pt x="670" y="0"/>
                        </a:lnTo>
                        <a:lnTo>
                          <a:pt x="670" y="10"/>
                        </a:lnTo>
                        <a:lnTo>
                          <a:pt x="0" y="10"/>
                        </a:lnTo>
                        <a:lnTo>
                          <a:pt x="0" y="0"/>
                        </a:lnTo>
                        <a:close/>
                        <a:moveTo>
                          <a:pt x="0" y="4"/>
                        </a:moveTo>
                        <a:lnTo>
                          <a:pt x="670" y="4"/>
                        </a:lnTo>
                        <a:lnTo>
                          <a:pt x="670" y="4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close/>
                      </a:path>
                    </a:pathLst>
                  </a:custGeom>
                  <a:solidFill>
                    <a:srgbClr val="E6E6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7" name="Rectangle 293">
                    <a:extLst>
                      <a:ext uri="{FF2B5EF4-FFF2-40B4-BE49-F238E27FC236}">
                        <a16:creationId xmlns:a16="http://schemas.microsoft.com/office/drawing/2014/main" id="{8A606351-5E14-4899-9ADE-48C45F94EE1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63" y="1451"/>
                    <a:ext cx="334" cy="8"/>
                  </a:xfrm>
                  <a:prstGeom prst="rect">
                    <a:avLst/>
                  </a:prstGeom>
                  <a:noFill/>
                  <a:ln w="1588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8" name="Rectangle 294">
                    <a:extLst>
                      <a:ext uri="{FF2B5EF4-FFF2-40B4-BE49-F238E27FC236}">
                        <a16:creationId xmlns:a16="http://schemas.microsoft.com/office/drawing/2014/main" id="{9942816B-4B9C-44BD-BFA2-6E8EB80481B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91" y="1451"/>
                    <a:ext cx="59" cy="8"/>
                  </a:xfrm>
                  <a:prstGeom prst="rect">
                    <a:avLst/>
                  </a:prstGeom>
                  <a:solidFill>
                    <a:srgbClr val="000000"/>
                  </a:solidFill>
                  <a:ln w="1588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9" name="Freeform 295">
                    <a:extLst>
                      <a:ext uri="{FF2B5EF4-FFF2-40B4-BE49-F238E27FC236}">
                        <a16:creationId xmlns:a16="http://schemas.microsoft.com/office/drawing/2014/main" id="{EB1495A6-E8F8-47EB-90A5-87AEC9A0552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73" y="1468"/>
                    <a:ext cx="23" cy="22"/>
                  </a:xfrm>
                  <a:custGeom>
                    <a:avLst/>
                    <a:gdLst>
                      <a:gd name="T0" fmla="*/ 0 w 47"/>
                      <a:gd name="T1" fmla="*/ 23 h 44"/>
                      <a:gd name="T2" fmla="*/ 24 w 47"/>
                      <a:gd name="T3" fmla="*/ 0 h 44"/>
                      <a:gd name="T4" fmla="*/ 47 w 47"/>
                      <a:gd name="T5" fmla="*/ 23 h 44"/>
                      <a:gd name="T6" fmla="*/ 24 w 47"/>
                      <a:gd name="T7" fmla="*/ 44 h 44"/>
                      <a:gd name="T8" fmla="*/ 0 w 47"/>
                      <a:gd name="T9" fmla="*/ 23 h 44"/>
                      <a:gd name="T10" fmla="*/ 6 w 47"/>
                      <a:gd name="T11" fmla="*/ 23 h 44"/>
                      <a:gd name="T12" fmla="*/ 25 w 47"/>
                      <a:gd name="T13" fmla="*/ 2 h 44"/>
                      <a:gd name="T14" fmla="*/ 47 w 47"/>
                      <a:gd name="T15" fmla="*/ 23 h 44"/>
                      <a:gd name="T16" fmla="*/ 25 w 47"/>
                      <a:gd name="T17" fmla="*/ 42 h 44"/>
                      <a:gd name="T18" fmla="*/ 6 w 47"/>
                      <a:gd name="T19" fmla="*/ 23 h 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7" h="44">
                        <a:moveTo>
                          <a:pt x="0" y="23"/>
                        </a:moveTo>
                        <a:lnTo>
                          <a:pt x="24" y="0"/>
                        </a:lnTo>
                        <a:lnTo>
                          <a:pt x="47" y="23"/>
                        </a:lnTo>
                        <a:lnTo>
                          <a:pt x="24" y="44"/>
                        </a:lnTo>
                        <a:lnTo>
                          <a:pt x="0" y="23"/>
                        </a:lnTo>
                        <a:close/>
                        <a:moveTo>
                          <a:pt x="6" y="23"/>
                        </a:moveTo>
                        <a:lnTo>
                          <a:pt x="25" y="2"/>
                        </a:lnTo>
                        <a:lnTo>
                          <a:pt x="47" y="23"/>
                        </a:lnTo>
                        <a:lnTo>
                          <a:pt x="25" y="42"/>
                        </a:lnTo>
                        <a:lnTo>
                          <a:pt x="6" y="23"/>
                        </a:lnTo>
                        <a:close/>
                      </a:path>
                    </a:pathLst>
                  </a:custGeom>
                  <a:solidFill>
                    <a:srgbClr val="9A9A9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30" name="Freeform 296">
                    <a:extLst>
                      <a:ext uri="{FF2B5EF4-FFF2-40B4-BE49-F238E27FC236}">
                        <a16:creationId xmlns:a16="http://schemas.microsoft.com/office/drawing/2014/main" id="{BD2016AD-7548-4976-BC53-F423EDEA48C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76" y="1469"/>
                    <a:ext cx="20" cy="20"/>
                  </a:xfrm>
                  <a:custGeom>
                    <a:avLst/>
                    <a:gdLst>
                      <a:gd name="T0" fmla="*/ 0 w 41"/>
                      <a:gd name="T1" fmla="*/ 21 h 40"/>
                      <a:gd name="T2" fmla="*/ 19 w 41"/>
                      <a:gd name="T3" fmla="*/ 0 h 40"/>
                      <a:gd name="T4" fmla="*/ 41 w 41"/>
                      <a:gd name="T5" fmla="*/ 21 h 40"/>
                      <a:gd name="T6" fmla="*/ 19 w 41"/>
                      <a:gd name="T7" fmla="*/ 40 h 40"/>
                      <a:gd name="T8" fmla="*/ 0 w 41"/>
                      <a:gd name="T9" fmla="*/ 21 h 40"/>
                      <a:gd name="T10" fmla="*/ 6 w 41"/>
                      <a:gd name="T11" fmla="*/ 21 h 40"/>
                      <a:gd name="T12" fmla="*/ 23 w 41"/>
                      <a:gd name="T13" fmla="*/ 4 h 40"/>
                      <a:gd name="T14" fmla="*/ 41 w 41"/>
                      <a:gd name="T15" fmla="*/ 21 h 40"/>
                      <a:gd name="T16" fmla="*/ 23 w 41"/>
                      <a:gd name="T17" fmla="*/ 36 h 40"/>
                      <a:gd name="T18" fmla="*/ 6 w 41"/>
                      <a:gd name="T19" fmla="*/ 21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1" h="40">
                        <a:moveTo>
                          <a:pt x="0" y="21"/>
                        </a:moveTo>
                        <a:lnTo>
                          <a:pt x="19" y="0"/>
                        </a:lnTo>
                        <a:lnTo>
                          <a:pt x="41" y="21"/>
                        </a:lnTo>
                        <a:lnTo>
                          <a:pt x="19" y="40"/>
                        </a:lnTo>
                        <a:lnTo>
                          <a:pt x="0" y="21"/>
                        </a:lnTo>
                        <a:close/>
                        <a:moveTo>
                          <a:pt x="6" y="21"/>
                        </a:moveTo>
                        <a:lnTo>
                          <a:pt x="23" y="4"/>
                        </a:lnTo>
                        <a:lnTo>
                          <a:pt x="41" y="21"/>
                        </a:lnTo>
                        <a:lnTo>
                          <a:pt x="23" y="36"/>
                        </a:lnTo>
                        <a:lnTo>
                          <a:pt x="6" y="21"/>
                        </a:lnTo>
                        <a:close/>
                      </a:path>
                    </a:pathLst>
                  </a:custGeom>
                  <a:solidFill>
                    <a:srgbClr val="A3A3A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31" name="Freeform 297">
                    <a:extLst>
                      <a:ext uri="{FF2B5EF4-FFF2-40B4-BE49-F238E27FC236}">
                        <a16:creationId xmlns:a16="http://schemas.microsoft.com/office/drawing/2014/main" id="{9B8E3798-D018-48BD-8D38-1EC944B56D0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79" y="1471"/>
                    <a:ext cx="17" cy="16"/>
                  </a:xfrm>
                  <a:custGeom>
                    <a:avLst/>
                    <a:gdLst>
                      <a:gd name="T0" fmla="*/ 0 w 35"/>
                      <a:gd name="T1" fmla="*/ 17 h 32"/>
                      <a:gd name="T2" fmla="*/ 17 w 35"/>
                      <a:gd name="T3" fmla="*/ 0 h 32"/>
                      <a:gd name="T4" fmla="*/ 35 w 35"/>
                      <a:gd name="T5" fmla="*/ 17 h 32"/>
                      <a:gd name="T6" fmla="*/ 17 w 35"/>
                      <a:gd name="T7" fmla="*/ 32 h 32"/>
                      <a:gd name="T8" fmla="*/ 0 w 35"/>
                      <a:gd name="T9" fmla="*/ 17 h 32"/>
                      <a:gd name="T10" fmla="*/ 6 w 35"/>
                      <a:gd name="T11" fmla="*/ 17 h 32"/>
                      <a:gd name="T12" fmla="*/ 19 w 35"/>
                      <a:gd name="T13" fmla="*/ 2 h 32"/>
                      <a:gd name="T14" fmla="*/ 35 w 35"/>
                      <a:gd name="T15" fmla="*/ 17 h 32"/>
                      <a:gd name="T16" fmla="*/ 19 w 35"/>
                      <a:gd name="T17" fmla="*/ 30 h 32"/>
                      <a:gd name="T18" fmla="*/ 6 w 35"/>
                      <a:gd name="T19" fmla="*/ 17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5" h="32">
                        <a:moveTo>
                          <a:pt x="0" y="17"/>
                        </a:moveTo>
                        <a:lnTo>
                          <a:pt x="17" y="0"/>
                        </a:lnTo>
                        <a:lnTo>
                          <a:pt x="35" y="17"/>
                        </a:lnTo>
                        <a:lnTo>
                          <a:pt x="17" y="32"/>
                        </a:lnTo>
                        <a:lnTo>
                          <a:pt x="0" y="17"/>
                        </a:lnTo>
                        <a:close/>
                        <a:moveTo>
                          <a:pt x="6" y="17"/>
                        </a:moveTo>
                        <a:lnTo>
                          <a:pt x="19" y="2"/>
                        </a:lnTo>
                        <a:lnTo>
                          <a:pt x="35" y="17"/>
                        </a:lnTo>
                        <a:lnTo>
                          <a:pt x="19" y="30"/>
                        </a:lnTo>
                        <a:lnTo>
                          <a:pt x="6" y="17"/>
                        </a:lnTo>
                        <a:close/>
                      </a:path>
                    </a:pathLst>
                  </a:custGeom>
                  <a:solidFill>
                    <a:srgbClr val="AEAEA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32" name="Freeform 298">
                    <a:extLst>
                      <a:ext uri="{FF2B5EF4-FFF2-40B4-BE49-F238E27FC236}">
                        <a16:creationId xmlns:a16="http://schemas.microsoft.com/office/drawing/2014/main" id="{5947CB47-D884-4444-98BF-573ED61C9AC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82" y="1472"/>
                    <a:ext cx="14" cy="14"/>
                  </a:xfrm>
                  <a:custGeom>
                    <a:avLst/>
                    <a:gdLst>
                      <a:gd name="T0" fmla="*/ 0 w 29"/>
                      <a:gd name="T1" fmla="*/ 15 h 28"/>
                      <a:gd name="T2" fmla="*/ 13 w 29"/>
                      <a:gd name="T3" fmla="*/ 0 h 28"/>
                      <a:gd name="T4" fmla="*/ 29 w 29"/>
                      <a:gd name="T5" fmla="*/ 15 h 28"/>
                      <a:gd name="T6" fmla="*/ 13 w 29"/>
                      <a:gd name="T7" fmla="*/ 28 h 28"/>
                      <a:gd name="T8" fmla="*/ 0 w 29"/>
                      <a:gd name="T9" fmla="*/ 15 h 28"/>
                      <a:gd name="T10" fmla="*/ 6 w 29"/>
                      <a:gd name="T11" fmla="*/ 15 h 28"/>
                      <a:gd name="T12" fmla="*/ 17 w 29"/>
                      <a:gd name="T13" fmla="*/ 3 h 28"/>
                      <a:gd name="T14" fmla="*/ 29 w 29"/>
                      <a:gd name="T15" fmla="*/ 15 h 28"/>
                      <a:gd name="T16" fmla="*/ 17 w 29"/>
                      <a:gd name="T17" fmla="*/ 25 h 28"/>
                      <a:gd name="T18" fmla="*/ 6 w 29"/>
                      <a:gd name="T19" fmla="*/ 15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9" h="28">
                        <a:moveTo>
                          <a:pt x="0" y="15"/>
                        </a:moveTo>
                        <a:lnTo>
                          <a:pt x="13" y="0"/>
                        </a:lnTo>
                        <a:lnTo>
                          <a:pt x="29" y="15"/>
                        </a:lnTo>
                        <a:lnTo>
                          <a:pt x="13" y="28"/>
                        </a:lnTo>
                        <a:lnTo>
                          <a:pt x="0" y="15"/>
                        </a:lnTo>
                        <a:close/>
                        <a:moveTo>
                          <a:pt x="6" y="15"/>
                        </a:moveTo>
                        <a:lnTo>
                          <a:pt x="17" y="3"/>
                        </a:lnTo>
                        <a:lnTo>
                          <a:pt x="29" y="15"/>
                        </a:lnTo>
                        <a:lnTo>
                          <a:pt x="17" y="25"/>
                        </a:lnTo>
                        <a:lnTo>
                          <a:pt x="6" y="15"/>
                        </a:lnTo>
                        <a:close/>
                      </a:path>
                    </a:pathLst>
                  </a:custGeom>
                  <a:solidFill>
                    <a:srgbClr val="BABA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33" name="Freeform 299">
                    <a:extLst>
                      <a:ext uri="{FF2B5EF4-FFF2-40B4-BE49-F238E27FC236}">
                        <a16:creationId xmlns:a16="http://schemas.microsoft.com/office/drawing/2014/main" id="{7CE0F43D-D2BB-4657-A6D3-45376E86861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85" y="1474"/>
                    <a:ext cx="11" cy="10"/>
                  </a:xfrm>
                  <a:custGeom>
                    <a:avLst/>
                    <a:gdLst>
                      <a:gd name="T0" fmla="*/ 0 w 23"/>
                      <a:gd name="T1" fmla="*/ 12 h 22"/>
                      <a:gd name="T2" fmla="*/ 11 w 23"/>
                      <a:gd name="T3" fmla="*/ 0 h 22"/>
                      <a:gd name="T4" fmla="*/ 23 w 23"/>
                      <a:gd name="T5" fmla="*/ 12 h 22"/>
                      <a:gd name="T6" fmla="*/ 11 w 23"/>
                      <a:gd name="T7" fmla="*/ 22 h 22"/>
                      <a:gd name="T8" fmla="*/ 0 w 23"/>
                      <a:gd name="T9" fmla="*/ 12 h 22"/>
                      <a:gd name="T10" fmla="*/ 5 w 23"/>
                      <a:gd name="T11" fmla="*/ 12 h 22"/>
                      <a:gd name="T12" fmla="*/ 13 w 23"/>
                      <a:gd name="T13" fmla="*/ 2 h 22"/>
                      <a:gd name="T14" fmla="*/ 23 w 23"/>
                      <a:gd name="T15" fmla="*/ 12 h 22"/>
                      <a:gd name="T16" fmla="*/ 13 w 23"/>
                      <a:gd name="T17" fmla="*/ 20 h 22"/>
                      <a:gd name="T18" fmla="*/ 5 w 23"/>
                      <a:gd name="T19" fmla="*/ 12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3" h="22">
                        <a:moveTo>
                          <a:pt x="0" y="12"/>
                        </a:moveTo>
                        <a:lnTo>
                          <a:pt x="11" y="0"/>
                        </a:lnTo>
                        <a:lnTo>
                          <a:pt x="23" y="12"/>
                        </a:lnTo>
                        <a:lnTo>
                          <a:pt x="11" y="22"/>
                        </a:lnTo>
                        <a:lnTo>
                          <a:pt x="0" y="12"/>
                        </a:lnTo>
                        <a:close/>
                        <a:moveTo>
                          <a:pt x="5" y="12"/>
                        </a:moveTo>
                        <a:lnTo>
                          <a:pt x="13" y="2"/>
                        </a:lnTo>
                        <a:lnTo>
                          <a:pt x="23" y="12"/>
                        </a:lnTo>
                        <a:lnTo>
                          <a:pt x="13" y="20"/>
                        </a:lnTo>
                        <a:lnTo>
                          <a:pt x="5" y="12"/>
                        </a:lnTo>
                        <a:close/>
                      </a:path>
                    </a:pathLst>
                  </a:custGeom>
                  <a:solidFill>
                    <a:srgbClr val="C9C9C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34" name="Freeform 300">
                    <a:extLst>
                      <a:ext uri="{FF2B5EF4-FFF2-40B4-BE49-F238E27FC236}">
                        <a16:creationId xmlns:a16="http://schemas.microsoft.com/office/drawing/2014/main" id="{4CC4192D-79BB-4967-8F35-273254806FC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88" y="1475"/>
                    <a:ext cx="8" cy="8"/>
                  </a:xfrm>
                  <a:custGeom>
                    <a:avLst/>
                    <a:gdLst>
                      <a:gd name="T0" fmla="*/ 0 w 18"/>
                      <a:gd name="T1" fmla="*/ 10 h 18"/>
                      <a:gd name="T2" fmla="*/ 8 w 18"/>
                      <a:gd name="T3" fmla="*/ 0 h 18"/>
                      <a:gd name="T4" fmla="*/ 18 w 18"/>
                      <a:gd name="T5" fmla="*/ 10 h 18"/>
                      <a:gd name="T6" fmla="*/ 8 w 18"/>
                      <a:gd name="T7" fmla="*/ 18 h 18"/>
                      <a:gd name="T8" fmla="*/ 0 w 18"/>
                      <a:gd name="T9" fmla="*/ 10 h 18"/>
                      <a:gd name="T10" fmla="*/ 6 w 18"/>
                      <a:gd name="T11" fmla="*/ 10 h 18"/>
                      <a:gd name="T12" fmla="*/ 12 w 18"/>
                      <a:gd name="T13" fmla="*/ 4 h 18"/>
                      <a:gd name="T14" fmla="*/ 18 w 18"/>
                      <a:gd name="T15" fmla="*/ 10 h 18"/>
                      <a:gd name="T16" fmla="*/ 12 w 18"/>
                      <a:gd name="T17" fmla="*/ 14 h 18"/>
                      <a:gd name="T18" fmla="*/ 6 w 18"/>
                      <a:gd name="T19" fmla="*/ 10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8" h="18">
                        <a:moveTo>
                          <a:pt x="0" y="10"/>
                        </a:moveTo>
                        <a:lnTo>
                          <a:pt x="8" y="0"/>
                        </a:lnTo>
                        <a:lnTo>
                          <a:pt x="18" y="10"/>
                        </a:lnTo>
                        <a:lnTo>
                          <a:pt x="8" y="18"/>
                        </a:lnTo>
                        <a:lnTo>
                          <a:pt x="0" y="10"/>
                        </a:lnTo>
                        <a:close/>
                        <a:moveTo>
                          <a:pt x="6" y="10"/>
                        </a:moveTo>
                        <a:lnTo>
                          <a:pt x="12" y="4"/>
                        </a:lnTo>
                        <a:lnTo>
                          <a:pt x="18" y="10"/>
                        </a:lnTo>
                        <a:lnTo>
                          <a:pt x="12" y="14"/>
                        </a:lnTo>
                        <a:lnTo>
                          <a:pt x="6" y="10"/>
                        </a:lnTo>
                        <a:close/>
                      </a:path>
                    </a:pathLst>
                  </a:custGeom>
                  <a:solidFill>
                    <a:srgbClr val="D5D5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35" name="Freeform 301">
                    <a:extLst>
                      <a:ext uri="{FF2B5EF4-FFF2-40B4-BE49-F238E27FC236}">
                        <a16:creationId xmlns:a16="http://schemas.microsoft.com/office/drawing/2014/main" id="{9A2C1A86-F799-475C-83C6-4CE045B7310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91" y="1477"/>
                    <a:ext cx="5" cy="4"/>
                  </a:xfrm>
                  <a:custGeom>
                    <a:avLst/>
                    <a:gdLst>
                      <a:gd name="T0" fmla="*/ 0 w 12"/>
                      <a:gd name="T1" fmla="*/ 6 h 10"/>
                      <a:gd name="T2" fmla="*/ 6 w 12"/>
                      <a:gd name="T3" fmla="*/ 0 h 10"/>
                      <a:gd name="T4" fmla="*/ 12 w 12"/>
                      <a:gd name="T5" fmla="*/ 6 h 10"/>
                      <a:gd name="T6" fmla="*/ 6 w 12"/>
                      <a:gd name="T7" fmla="*/ 10 h 10"/>
                      <a:gd name="T8" fmla="*/ 0 w 12"/>
                      <a:gd name="T9" fmla="*/ 6 h 10"/>
                      <a:gd name="T10" fmla="*/ 6 w 12"/>
                      <a:gd name="T11" fmla="*/ 6 h 10"/>
                      <a:gd name="T12" fmla="*/ 8 w 12"/>
                      <a:gd name="T13" fmla="*/ 2 h 10"/>
                      <a:gd name="T14" fmla="*/ 12 w 12"/>
                      <a:gd name="T15" fmla="*/ 6 h 10"/>
                      <a:gd name="T16" fmla="*/ 8 w 12"/>
                      <a:gd name="T17" fmla="*/ 8 h 10"/>
                      <a:gd name="T18" fmla="*/ 6 w 12"/>
                      <a:gd name="T19" fmla="*/ 6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2" h="10">
                        <a:moveTo>
                          <a:pt x="0" y="6"/>
                        </a:moveTo>
                        <a:lnTo>
                          <a:pt x="6" y="0"/>
                        </a:lnTo>
                        <a:lnTo>
                          <a:pt x="12" y="6"/>
                        </a:lnTo>
                        <a:lnTo>
                          <a:pt x="6" y="10"/>
                        </a:lnTo>
                        <a:lnTo>
                          <a:pt x="0" y="6"/>
                        </a:lnTo>
                        <a:close/>
                        <a:moveTo>
                          <a:pt x="6" y="6"/>
                        </a:moveTo>
                        <a:lnTo>
                          <a:pt x="8" y="2"/>
                        </a:lnTo>
                        <a:lnTo>
                          <a:pt x="12" y="6"/>
                        </a:lnTo>
                        <a:lnTo>
                          <a:pt x="8" y="8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36" name="Freeform 302">
                    <a:extLst>
                      <a:ext uri="{FF2B5EF4-FFF2-40B4-BE49-F238E27FC236}">
                        <a16:creationId xmlns:a16="http://schemas.microsoft.com/office/drawing/2014/main" id="{78C05325-6A77-4D4C-93A2-DDA43D30E13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93" y="1478"/>
                    <a:ext cx="3" cy="2"/>
                  </a:xfrm>
                  <a:custGeom>
                    <a:avLst/>
                    <a:gdLst>
                      <a:gd name="T0" fmla="*/ 0 w 6"/>
                      <a:gd name="T1" fmla="*/ 4 h 6"/>
                      <a:gd name="T2" fmla="*/ 2 w 6"/>
                      <a:gd name="T3" fmla="*/ 0 h 6"/>
                      <a:gd name="T4" fmla="*/ 6 w 6"/>
                      <a:gd name="T5" fmla="*/ 4 h 6"/>
                      <a:gd name="T6" fmla="*/ 2 w 6"/>
                      <a:gd name="T7" fmla="*/ 6 h 6"/>
                      <a:gd name="T8" fmla="*/ 0 w 6"/>
                      <a:gd name="T9" fmla="*/ 4 h 6"/>
                      <a:gd name="T10" fmla="*/ 6 w 6"/>
                      <a:gd name="T11" fmla="*/ 4 h 6"/>
                      <a:gd name="T12" fmla="*/ 6 w 6"/>
                      <a:gd name="T13" fmla="*/ 4 h 6"/>
                      <a:gd name="T14" fmla="*/ 6 w 6"/>
                      <a:gd name="T15" fmla="*/ 4 h 6"/>
                      <a:gd name="T16" fmla="*/ 6 w 6"/>
                      <a:gd name="T17" fmla="*/ 4 h 6"/>
                      <a:gd name="T18" fmla="*/ 6 w 6"/>
                      <a:gd name="T19" fmla="*/ 4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" h="6">
                        <a:moveTo>
                          <a:pt x="0" y="4"/>
                        </a:moveTo>
                        <a:lnTo>
                          <a:pt x="2" y="0"/>
                        </a:lnTo>
                        <a:lnTo>
                          <a:pt x="6" y="4"/>
                        </a:lnTo>
                        <a:lnTo>
                          <a:pt x="2" y="6"/>
                        </a:lnTo>
                        <a:lnTo>
                          <a:pt x="0" y="4"/>
                        </a:lnTo>
                        <a:close/>
                        <a:moveTo>
                          <a:pt x="6" y="4"/>
                        </a:moveTo>
                        <a:lnTo>
                          <a:pt x="6" y="4"/>
                        </a:lnTo>
                        <a:lnTo>
                          <a:pt x="6" y="4"/>
                        </a:lnTo>
                        <a:lnTo>
                          <a:pt x="6" y="4"/>
                        </a:lnTo>
                        <a:lnTo>
                          <a:pt x="6" y="4"/>
                        </a:lnTo>
                        <a:close/>
                      </a:path>
                    </a:pathLst>
                  </a:custGeom>
                  <a:solidFill>
                    <a:srgbClr val="E6E6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37" name="Freeform 303">
                    <a:extLst>
                      <a:ext uri="{FF2B5EF4-FFF2-40B4-BE49-F238E27FC236}">
                        <a16:creationId xmlns:a16="http://schemas.microsoft.com/office/drawing/2014/main" id="{9167FE71-E3BC-4BB2-ABFC-3536365D1178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012" y="1480"/>
                    <a:ext cx="32" cy="9"/>
                  </a:xfrm>
                  <a:custGeom>
                    <a:avLst/>
                    <a:gdLst>
                      <a:gd name="T0" fmla="*/ 0 w 66"/>
                      <a:gd name="T1" fmla="*/ 0 h 17"/>
                      <a:gd name="T2" fmla="*/ 66 w 66"/>
                      <a:gd name="T3" fmla="*/ 0 h 17"/>
                      <a:gd name="T4" fmla="*/ 66 w 66"/>
                      <a:gd name="T5" fmla="*/ 17 h 17"/>
                      <a:gd name="T6" fmla="*/ 0 w 66"/>
                      <a:gd name="T7" fmla="*/ 17 h 17"/>
                      <a:gd name="T8" fmla="*/ 0 w 66"/>
                      <a:gd name="T9" fmla="*/ 0 h 17"/>
                      <a:gd name="T10" fmla="*/ 4 w 66"/>
                      <a:gd name="T11" fmla="*/ 0 h 17"/>
                      <a:gd name="T12" fmla="*/ 62 w 66"/>
                      <a:gd name="T13" fmla="*/ 0 h 17"/>
                      <a:gd name="T14" fmla="*/ 62 w 66"/>
                      <a:gd name="T15" fmla="*/ 17 h 17"/>
                      <a:gd name="T16" fmla="*/ 4 w 66"/>
                      <a:gd name="T17" fmla="*/ 17 h 17"/>
                      <a:gd name="T18" fmla="*/ 4 w 66"/>
                      <a:gd name="T19" fmla="*/ 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6" h="17">
                        <a:moveTo>
                          <a:pt x="0" y="0"/>
                        </a:moveTo>
                        <a:lnTo>
                          <a:pt x="66" y="0"/>
                        </a:lnTo>
                        <a:lnTo>
                          <a:pt x="66" y="17"/>
                        </a:lnTo>
                        <a:lnTo>
                          <a:pt x="0" y="17"/>
                        </a:lnTo>
                        <a:lnTo>
                          <a:pt x="0" y="0"/>
                        </a:lnTo>
                        <a:close/>
                        <a:moveTo>
                          <a:pt x="4" y="0"/>
                        </a:moveTo>
                        <a:lnTo>
                          <a:pt x="62" y="0"/>
                        </a:lnTo>
                        <a:lnTo>
                          <a:pt x="62" y="17"/>
                        </a:lnTo>
                        <a:lnTo>
                          <a:pt x="4" y="17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38" name="Freeform 304">
                    <a:extLst>
                      <a:ext uri="{FF2B5EF4-FFF2-40B4-BE49-F238E27FC236}">
                        <a16:creationId xmlns:a16="http://schemas.microsoft.com/office/drawing/2014/main" id="{260F553D-BDE9-4EED-8D44-0D4EAE2DD94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014" y="1480"/>
                    <a:ext cx="28" cy="9"/>
                  </a:xfrm>
                  <a:custGeom>
                    <a:avLst/>
                    <a:gdLst>
                      <a:gd name="T0" fmla="*/ 0 w 58"/>
                      <a:gd name="T1" fmla="*/ 0 h 17"/>
                      <a:gd name="T2" fmla="*/ 58 w 58"/>
                      <a:gd name="T3" fmla="*/ 0 h 17"/>
                      <a:gd name="T4" fmla="*/ 58 w 58"/>
                      <a:gd name="T5" fmla="*/ 17 h 17"/>
                      <a:gd name="T6" fmla="*/ 0 w 58"/>
                      <a:gd name="T7" fmla="*/ 17 h 17"/>
                      <a:gd name="T8" fmla="*/ 0 w 58"/>
                      <a:gd name="T9" fmla="*/ 0 h 17"/>
                      <a:gd name="T10" fmla="*/ 4 w 58"/>
                      <a:gd name="T11" fmla="*/ 0 h 17"/>
                      <a:gd name="T12" fmla="*/ 54 w 58"/>
                      <a:gd name="T13" fmla="*/ 0 h 17"/>
                      <a:gd name="T14" fmla="*/ 54 w 58"/>
                      <a:gd name="T15" fmla="*/ 17 h 17"/>
                      <a:gd name="T16" fmla="*/ 4 w 58"/>
                      <a:gd name="T17" fmla="*/ 17 h 17"/>
                      <a:gd name="T18" fmla="*/ 4 w 58"/>
                      <a:gd name="T19" fmla="*/ 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8" h="17">
                        <a:moveTo>
                          <a:pt x="0" y="0"/>
                        </a:moveTo>
                        <a:lnTo>
                          <a:pt x="58" y="0"/>
                        </a:lnTo>
                        <a:lnTo>
                          <a:pt x="58" y="17"/>
                        </a:lnTo>
                        <a:lnTo>
                          <a:pt x="0" y="17"/>
                        </a:lnTo>
                        <a:lnTo>
                          <a:pt x="0" y="0"/>
                        </a:lnTo>
                        <a:close/>
                        <a:moveTo>
                          <a:pt x="4" y="0"/>
                        </a:moveTo>
                        <a:lnTo>
                          <a:pt x="54" y="0"/>
                        </a:lnTo>
                        <a:lnTo>
                          <a:pt x="54" y="17"/>
                        </a:lnTo>
                        <a:lnTo>
                          <a:pt x="4" y="17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11111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39" name="Freeform 305">
                    <a:extLst>
                      <a:ext uri="{FF2B5EF4-FFF2-40B4-BE49-F238E27FC236}">
                        <a16:creationId xmlns:a16="http://schemas.microsoft.com/office/drawing/2014/main" id="{9286C2AE-BCB8-4024-8BBF-71215C3091F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016" y="1480"/>
                    <a:ext cx="25" cy="9"/>
                  </a:xfrm>
                  <a:custGeom>
                    <a:avLst/>
                    <a:gdLst>
                      <a:gd name="T0" fmla="*/ 0 w 50"/>
                      <a:gd name="T1" fmla="*/ 0 h 17"/>
                      <a:gd name="T2" fmla="*/ 50 w 50"/>
                      <a:gd name="T3" fmla="*/ 0 h 17"/>
                      <a:gd name="T4" fmla="*/ 50 w 50"/>
                      <a:gd name="T5" fmla="*/ 17 h 17"/>
                      <a:gd name="T6" fmla="*/ 0 w 50"/>
                      <a:gd name="T7" fmla="*/ 17 h 17"/>
                      <a:gd name="T8" fmla="*/ 0 w 50"/>
                      <a:gd name="T9" fmla="*/ 0 h 17"/>
                      <a:gd name="T10" fmla="*/ 2 w 50"/>
                      <a:gd name="T11" fmla="*/ 0 h 17"/>
                      <a:gd name="T12" fmla="*/ 48 w 50"/>
                      <a:gd name="T13" fmla="*/ 0 h 17"/>
                      <a:gd name="T14" fmla="*/ 48 w 50"/>
                      <a:gd name="T15" fmla="*/ 17 h 17"/>
                      <a:gd name="T16" fmla="*/ 2 w 50"/>
                      <a:gd name="T17" fmla="*/ 17 h 17"/>
                      <a:gd name="T18" fmla="*/ 2 w 50"/>
                      <a:gd name="T19" fmla="*/ 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0" h="17">
                        <a:moveTo>
                          <a:pt x="0" y="0"/>
                        </a:moveTo>
                        <a:lnTo>
                          <a:pt x="50" y="0"/>
                        </a:lnTo>
                        <a:lnTo>
                          <a:pt x="50" y="17"/>
                        </a:lnTo>
                        <a:lnTo>
                          <a:pt x="0" y="17"/>
                        </a:lnTo>
                        <a:lnTo>
                          <a:pt x="0" y="0"/>
                        </a:lnTo>
                        <a:close/>
                        <a:moveTo>
                          <a:pt x="2" y="0"/>
                        </a:moveTo>
                        <a:lnTo>
                          <a:pt x="48" y="0"/>
                        </a:lnTo>
                        <a:lnTo>
                          <a:pt x="48" y="17"/>
                        </a:lnTo>
                        <a:lnTo>
                          <a:pt x="2" y="17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solidFill>
                    <a:srgbClr val="2424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40" name="Freeform 306">
                    <a:extLst>
                      <a:ext uri="{FF2B5EF4-FFF2-40B4-BE49-F238E27FC236}">
                        <a16:creationId xmlns:a16="http://schemas.microsoft.com/office/drawing/2014/main" id="{7A64F989-0F62-4587-80A5-662C33259F1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016" y="1480"/>
                    <a:ext cx="24" cy="9"/>
                  </a:xfrm>
                  <a:custGeom>
                    <a:avLst/>
                    <a:gdLst>
                      <a:gd name="T0" fmla="*/ 0 w 46"/>
                      <a:gd name="T1" fmla="*/ 0 h 17"/>
                      <a:gd name="T2" fmla="*/ 46 w 46"/>
                      <a:gd name="T3" fmla="*/ 0 h 17"/>
                      <a:gd name="T4" fmla="*/ 46 w 46"/>
                      <a:gd name="T5" fmla="*/ 17 h 17"/>
                      <a:gd name="T6" fmla="*/ 0 w 46"/>
                      <a:gd name="T7" fmla="*/ 17 h 17"/>
                      <a:gd name="T8" fmla="*/ 0 w 46"/>
                      <a:gd name="T9" fmla="*/ 0 h 17"/>
                      <a:gd name="T10" fmla="*/ 4 w 46"/>
                      <a:gd name="T11" fmla="*/ 0 h 17"/>
                      <a:gd name="T12" fmla="*/ 42 w 46"/>
                      <a:gd name="T13" fmla="*/ 0 h 17"/>
                      <a:gd name="T14" fmla="*/ 42 w 46"/>
                      <a:gd name="T15" fmla="*/ 17 h 17"/>
                      <a:gd name="T16" fmla="*/ 4 w 46"/>
                      <a:gd name="T17" fmla="*/ 17 h 17"/>
                      <a:gd name="T18" fmla="*/ 4 w 46"/>
                      <a:gd name="T19" fmla="*/ 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6" h="17">
                        <a:moveTo>
                          <a:pt x="0" y="0"/>
                        </a:moveTo>
                        <a:lnTo>
                          <a:pt x="46" y="0"/>
                        </a:lnTo>
                        <a:lnTo>
                          <a:pt x="46" y="17"/>
                        </a:lnTo>
                        <a:lnTo>
                          <a:pt x="0" y="17"/>
                        </a:lnTo>
                        <a:lnTo>
                          <a:pt x="0" y="0"/>
                        </a:lnTo>
                        <a:close/>
                        <a:moveTo>
                          <a:pt x="4" y="0"/>
                        </a:moveTo>
                        <a:lnTo>
                          <a:pt x="42" y="0"/>
                        </a:lnTo>
                        <a:lnTo>
                          <a:pt x="42" y="17"/>
                        </a:lnTo>
                        <a:lnTo>
                          <a:pt x="4" y="17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39393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41" name="Freeform 307">
                    <a:extLst>
                      <a:ext uri="{FF2B5EF4-FFF2-40B4-BE49-F238E27FC236}">
                        <a16:creationId xmlns:a16="http://schemas.microsoft.com/office/drawing/2014/main" id="{B03284F6-93EE-4961-A127-BC41114169D8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018" y="1480"/>
                    <a:ext cx="20" cy="9"/>
                  </a:xfrm>
                  <a:custGeom>
                    <a:avLst/>
                    <a:gdLst>
                      <a:gd name="T0" fmla="*/ 0 w 38"/>
                      <a:gd name="T1" fmla="*/ 0 h 17"/>
                      <a:gd name="T2" fmla="*/ 38 w 38"/>
                      <a:gd name="T3" fmla="*/ 0 h 17"/>
                      <a:gd name="T4" fmla="*/ 38 w 38"/>
                      <a:gd name="T5" fmla="*/ 17 h 17"/>
                      <a:gd name="T6" fmla="*/ 0 w 38"/>
                      <a:gd name="T7" fmla="*/ 17 h 17"/>
                      <a:gd name="T8" fmla="*/ 0 w 38"/>
                      <a:gd name="T9" fmla="*/ 0 h 17"/>
                      <a:gd name="T10" fmla="*/ 4 w 38"/>
                      <a:gd name="T11" fmla="*/ 0 h 17"/>
                      <a:gd name="T12" fmla="*/ 34 w 38"/>
                      <a:gd name="T13" fmla="*/ 0 h 17"/>
                      <a:gd name="T14" fmla="*/ 34 w 38"/>
                      <a:gd name="T15" fmla="*/ 17 h 17"/>
                      <a:gd name="T16" fmla="*/ 4 w 38"/>
                      <a:gd name="T17" fmla="*/ 17 h 17"/>
                      <a:gd name="T18" fmla="*/ 4 w 38"/>
                      <a:gd name="T19" fmla="*/ 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8" h="17">
                        <a:moveTo>
                          <a:pt x="0" y="0"/>
                        </a:moveTo>
                        <a:lnTo>
                          <a:pt x="38" y="0"/>
                        </a:lnTo>
                        <a:lnTo>
                          <a:pt x="38" y="17"/>
                        </a:lnTo>
                        <a:lnTo>
                          <a:pt x="0" y="17"/>
                        </a:lnTo>
                        <a:lnTo>
                          <a:pt x="0" y="0"/>
                        </a:lnTo>
                        <a:close/>
                        <a:moveTo>
                          <a:pt x="4" y="0"/>
                        </a:moveTo>
                        <a:lnTo>
                          <a:pt x="34" y="0"/>
                        </a:lnTo>
                        <a:lnTo>
                          <a:pt x="34" y="17"/>
                        </a:lnTo>
                        <a:lnTo>
                          <a:pt x="4" y="17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53535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42" name="Freeform 308">
                    <a:extLst>
                      <a:ext uri="{FF2B5EF4-FFF2-40B4-BE49-F238E27FC236}">
                        <a16:creationId xmlns:a16="http://schemas.microsoft.com/office/drawing/2014/main" id="{15EB36C0-A126-4BBF-883B-EBA51959DEA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020" y="1480"/>
                    <a:ext cx="16" cy="9"/>
                  </a:xfrm>
                  <a:custGeom>
                    <a:avLst/>
                    <a:gdLst>
                      <a:gd name="T0" fmla="*/ 0 w 30"/>
                      <a:gd name="T1" fmla="*/ 0 h 17"/>
                      <a:gd name="T2" fmla="*/ 30 w 30"/>
                      <a:gd name="T3" fmla="*/ 0 h 17"/>
                      <a:gd name="T4" fmla="*/ 30 w 30"/>
                      <a:gd name="T5" fmla="*/ 17 h 17"/>
                      <a:gd name="T6" fmla="*/ 0 w 30"/>
                      <a:gd name="T7" fmla="*/ 17 h 17"/>
                      <a:gd name="T8" fmla="*/ 0 w 30"/>
                      <a:gd name="T9" fmla="*/ 0 h 17"/>
                      <a:gd name="T10" fmla="*/ 4 w 30"/>
                      <a:gd name="T11" fmla="*/ 0 h 17"/>
                      <a:gd name="T12" fmla="*/ 27 w 30"/>
                      <a:gd name="T13" fmla="*/ 0 h 17"/>
                      <a:gd name="T14" fmla="*/ 27 w 30"/>
                      <a:gd name="T15" fmla="*/ 17 h 17"/>
                      <a:gd name="T16" fmla="*/ 4 w 30"/>
                      <a:gd name="T17" fmla="*/ 17 h 17"/>
                      <a:gd name="T18" fmla="*/ 4 w 30"/>
                      <a:gd name="T19" fmla="*/ 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0" h="17">
                        <a:moveTo>
                          <a:pt x="0" y="0"/>
                        </a:moveTo>
                        <a:lnTo>
                          <a:pt x="30" y="0"/>
                        </a:lnTo>
                        <a:lnTo>
                          <a:pt x="30" y="17"/>
                        </a:lnTo>
                        <a:lnTo>
                          <a:pt x="0" y="17"/>
                        </a:lnTo>
                        <a:lnTo>
                          <a:pt x="0" y="0"/>
                        </a:lnTo>
                        <a:close/>
                        <a:moveTo>
                          <a:pt x="4" y="0"/>
                        </a:moveTo>
                        <a:lnTo>
                          <a:pt x="27" y="0"/>
                        </a:lnTo>
                        <a:lnTo>
                          <a:pt x="27" y="17"/>
                        </a:lnTo>
                        <a:lnTo>
                          <a:pt x="4" y="17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6D6D6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43" name="Freeform 309">
                    <a:extLst>
                      <a:ext uri="{FF2B5EF4-FFF2-40B4-BE49-F238E27FC236}">
                        <a16:creationId xmlns:a16="http://schemas.microsoft.com/office/drawing/2014/main" id="{584B1B15-6378-42CE-9C09-DBB05F5539A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022" y="1480"/>
                    <a:ext cx="12" cy="9"/>
                  </a:xfrm>
                  <a:custGeom>
                    <a:avLst/>
                    <a:gdLst>
                      <a:gd name="T0" fmla="*/ 0 w 23"/>
                      <a:gd name="T1" fmla="*/ 0 h 17"/>
                      <a:gd name="T2" fmla="*/ 23 w 23"/>
                      <a:gd name="T3" fmla="*/ 0 h 17"/>
                      <a:gd name="T4" fmla="*/ 23 w 23"/>
                      <a:gd name="T5" fmla="*/ 17 h 17"/>
                      <a:gd name="T6" fmla="*/ 0 w 23"/>
                      <a:gd name="T7" fmla="*/ 17 h 17"/>
                      <a:gd name="T8" fmla="*/ 0 w 23"/>
                      <a:gd name="T9" fmla="*/ 0 h 17"/>
                      <a:gd name="T10" fmla="*/ 3 w 23"/>
                      <a:gd name="T11" fmla="*/ 0 h 17"/>
                      <a:gd name="T12" fmla="*/ 19 w 23"/>
                      <a:gd name="T13" fmla="*/ 0 h 17"/>
                      <a:gd name="T14" fmla="*/ 19 w 23"/>
                      <a:gd name="T15" fmla="*/ 17 h 17"/>
                      <a:gd name="T16" fmla="*/ 3 w 23"/>
                      <a:gd name="T17" fmla="*/ 17 h 17"/>
                      <a:gd name="T18" fmla="*/ 3 w 23"/>
                      <a:gd name="T19" fmla="*/ 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3" h="17">
                        <a:moveTo>
                          <a:pt x="0" y="0"/>
                        </a:moveTo>
                        <a:lnTo>
                          <a:pt x="23" y="0"/>
                        </a:lnTo>
                        <a:lnTo>
                          <a:pt x="23" y="17"/>
                        </a:lnTo>
                        <a:lnTo>
                          <a:pt x="0" y="17"/>
                        </a:lnTo>
                        <a:lnTo>
                          <a:pt x="0" y="0"/>
                        </a:lnTo>
                        <a:close/>
                        <a:moveTo>
                          <a:pt x="3" y="0"/>
                        </a:moveTo>
                        <a:lnTo>
                          <a:pt x="19" y="0"/>
                        </a:lnTo>
                        <a:lnTo>
                          <a:pt x="19" y="17"/>
                        </a:lnTo>
                        <a:lnTo>
                          <a:pt x="3" y="17"/>
                        </a:lnTo>
                        <a:lnTo>
                          <a:pt x="3" y="0"/>
                        </a:lnTo>
                        <a:close/>
                      </a:path>
                    </a:pathLst>
                  </a:custGeom>
                  <a:solidFill>
                    <a:srgbClr val="7E7E7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44" name="Freeform 310">
                    <a:extLst>
                      <a:ext uri="{FF2B5EF4-FFF2-40B4-BE49-F238E27FC236}">
                        <a16:creationId xmlns:a16="http://schemas.microsoft.com/office/drawing/2014/main" id="{2DD83773-60FA-4947-87FB-8CEFFF922C2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024" y="1480"/>
                    <a:ext cx="8" cy="9"/>
                  </a:xfrm>
                  <a:custGeom>
                    <a:avLst/>
                    <a:gdLst>
                      <a:gd name="T0" fmla="*/ 0 w 16"/>
                      <a:gd name="T1" fmla="*/ 0 h 17"/>
                      <a:gd name="T2" fmla="*/ 16 w 16"/>
                      <a:gd name="T3" fmla="*/ 0 h 17"/>
                      <a:gd name="T4" fmla="*/ 16 w 16"/>
                      <a:gd name="T5" fmla="*/ 17 h 17"/>
                      <a:gd name="T6" fmla="*/ 0 w 16"/>
                      <a:gd name="T7" fmla="*/ 17 h 17"/>
                      <a:gd name="T8" fmla="*/ 0 w 16"/>
                      <a:gd name="T9" fmla="*/ 0 h 17"/>
                      <a:gd name="T10" fmla="*/ 4 w 16"/>
                      <a:gd name="T11" fmla="*/ 0 h 17"/>
                      <a:gd name="T12" fmla="*/ 12 w 16"/>
                      <a:gd name="T13" fmla="*/ 0 h 17"/>
                      <a:gd name="T14" fmla="*/ 12 w 16"/>
                      <a:gd name="T15" fmla="*/ 17 h 17"/>
                      <a:gd name="T16" fmla="*/ 4 w 16"/>
                      <a:gd name="T17" fmla="*/ 17 h 17"/>
                      <a:gd name="T18" fmla="*/ 4 w 16"/>
                      <a:gd name="T19" fmla="*/ 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6" h="17">
                        <a:moveTo>
                          <a:pt x="0" y="0"/>
                        </a:moveTo>
                        <a:lnTo>
                          <a:pt x="16" y="0"/>
                        </a:lnTo>
                        <a:lnTo>
                          <a:pt x="16" y="17"/>
                        </a:lnTo>
                        <a:lnTo>
                          <a:pt x="0" y="17"/>
                        </a:lnTo>
                        <a:lnTo>
                          <a:pt x="0" y="0"/>
                        </a:lnTo>
                        <a:close/>
                        <a:moveTo>
                          <a:pt x="4" y="0"/>
                        </a:moveTo>
                        <a:lnTo>
                          <a:pt x="12" y="0"/>
                        </a:lnTo>
                        <a:lnTo>
                          <a:pt x="12" y="17"/>
                        </a:lnTo>
                        <a:lnTo>
                          <a:pt x="4" y="17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8B8B8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45" name="Freeform 311">
                    <a:extLst>
                      <a:ext uri="{FF2B5EF4-FFF2-40B4-BE49-F238E27FC236}">
                        <a16:creationId xmlns:a16="http://schemas.microsoft.com/office/drawing/2014/main" id="{68884AB7-2579-4AF3-BF98-9BE4CECE9EA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026" y="1480"/>
                    <a:ext cx="4" cy="9"/>
                  </a:xfrm>
                  <a:custGeom>
                    <a:avLst/>
                    <a:gdLst>
                      <a:gd name="T0" fmla="*/ 0 w 8"/>
                      <a:gd name="T1" fmla="*/ 0 h 17"/>
                      <a:gd name="T2" fmla="*/ 8 w 8"/>
                      <a:gd name="T3" fmla="*/ 0 h 17"/>
                      <a:gd name="T4" fmla="*/ 8 w 8"/>
                      <a:gd name="T5" fmla="*/ 17 h 17"/>
                      <a:gd name="T6" fmla="*/ 0 w 8"/>
                      <a:gd name="T7" fmla="*/ 17 h 17"/>
                      <a:gd name="T8" fmla="*/ 0 w 8"/>
                      <a:gd name="T9" fmla="*/ 0 h 17"/>
                      <a:gd name="T10" fmla="*/ 4 w 8"/>
                      <a:gd name="T11" fmla="*/ 0 h 17"/>
                      <a:gd name="T12" fmla="*/ 4 w 8"/>
                      <a:gd name="T13" fmla="*/ 0 h 17"/>
                      <a:gd name="T14" fmla="*/ 4 w 8"/>
                      <a:gd name="T15" fmla="*/ 17 h 17"/>
                      <a:gd name="T16" fmla="*/ 4 w 8"/>
                      <a:gd name="T17" fmla="*/ 17 h 17"/>
                      <a:gd name="T18" fmla="*/ 4 w 8"/>
                      <a:gd name="T19" fmla="*/ 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8" h="17">
                        <a:moveTo>
                          <a:pt x="0" y="0"/>
                        </a:moveTo>
                        <a:lnTo>
                          <a:pt x="8" y="0"/>
                        </a:lnTo>
                        <a:lnTo>
                          <a:pt x="8" y="17"/>
                        </a:lnTo>
                        <a:lnTo>
                          <a:pt x="0" y="17"/>
                        </a:lnTo>
                        <a:lnTo>
                          <a:pt x="0" y="0"/>
                        </a:lnTo>
                        <a:close/>
                        <a:moveTo>
                          <a:pt x="4" y="0"/>
                        </a:moveTo>
                        <a:lnTo>
                          <a:pt x="4" y="0"/>
                        </a:lnTo>
                        <a:lnTo>
                          <a:pt x="4" y="17"/>
                        </a:lnTo>
                        <a:lnTo>
                          <a:pt x="4" y="17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9A9A9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46" name="Freeform 312">
                    <a:extLst>
                      <a:ext uri="{FF2B5EF4-FFF2-40B4-BE49-F238E27FC236}">
                        <a16:creationId xmlns:a16="http://schemas.microsoft.com/office/drawing/2014/main" id="{96FE3B3F-FCA6-46E3-AED9-AAB9C0DC74B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77" y="1472"/>
                    <a:ext cx="15" cy="14"/>
                  </a:xfrm>
                  <a:custGeom>
                    <a:avLst/>
                    <a:gdLst>
                      <a:gd name="T0" fmla="*/ 0 w 31"/>
                      <a:gd name="T1" fmla="*/ 15 h 28"/>
                      <a:gd name="T2" fmla="*/ 16 w 31"/>
                      <a:gd name="T3" fmla="*/ 0 h 28"/>
                      <a:gd name="T4" fmla="*/ 31 w 31"/>
                      <a:gd name="T5" fmla="*/ 15 h 28"/>
                      <a:gd name="T6" fmla="*/ 16 w 31"/>
                      <a:gd name="T7" fmla="*/ 28 h 28"/>
                      <a:gd name="T8" fmla="*/ 0 w 31"/>
                      <a:gd name="T9" fmla="*/ 15 h 28"/>
                      <a:gd name="T10" fmla="*/ 0 w 31"/>
                      <a:gd name="T11" fmla="*/ 15 h 28"/>
                      <a:gd name="T12" fmla="*/ 12 w 31"/>
                      <a:gd name="T13" fmla="*/ 1 h 28"/>
                      <a:gd name="T14" fmla="*/ 25 w 31"/>
                      <a:gd name="T15" fmla="*/ 15 h 28"/>
                      <a:gd name="T16" fmla="*/ 12 w 31"/>
                      <a:gd name="T17" fmla="*/ 26 h 28"/>
                      <a:gd name="T18" fmla="*/ 0 w 31"/>
                      <a:gd name="T19" fmla="*/ 15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1" h="28">
                        <a:moveTo>
                          <a:pt x="0" y="15"/>
                        </a:moveTo>
                        <a:lnTo>
                          <a:pt x="16" y="0"/>
                        </a:lnTo>
                        <a:lnTo>
                          <a:pt x="31" y="15"/>
                        </a:lnTo>
                        <a:lnTo>
                          <a:pt x="16" y="28"/>
                        </a:lnTo>
                        <a:lnTo>
                          <a:pt x="0" y="15"/>
                        </a:lnTo>
                        <a:close/>
                        <a:moveTo>
                          <a:pt x="0" y="15"/>
                        </a:moveTo>
                        <a:lnTo>
                          <a:pt x="12" y="1"/>
                        </a:lnTo>
                        <a:lnTo>
                          <a:pt x="25" y="15"/>
                        </a:lnTo>
                        <a:lnTo>
                          <a:pt x="12" y="26"/>
                        </a:lnTo>
                        <a:lnTo>
                          <a:pt x="0" y="15"/>
                        </a:lnTo>
                        <a:close/>
                      </a:path>
                    </a:pathLst>
                  </a:custGeom>
                  <a:solidFill>
                    <a:srgbClr val="9A9A9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47" name="Freeform 313">
                    <a:extLst>
                      <a:ext uri="{FF2B5EF4-FFF2-40B4-BE49-F238E27FC236}">
                        <a16:creationId xmlns:a16="http://schemas.microsoft.com/office/drawing/2014/main" id="{3E13031C-B100-46E4-9F9A-C7087445E4E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77" y="1473"/>
                    <a:ext cx="13" cy="12"/>
                  </a:xfrm>
                  <a:custGeom>
                    <a:avLst/>
                    <a:gdLst>
                      <a:gd name="T0" fmla="*/ 0 w 25"/>
                      <a:gd name="T1" fmla="*/ 14 h 25"/>
                      <a:gd name="T2" fmla="*/ 12 w 25"/>
                      <a:gd name="T3" fmla="*/ 0 h 25"/>
                      <a:gd name="T4" fmla="*/ 25 w 25"/>
                      <a:gd name="T5" fmla="*/ 14 h 25"/>
                      <a:gd name="T6" fmla="*/ 12 w 25"/>
                      <a:gd name="T7" fmla="*/ 25 h 25"/>
                      <a:gd name="T8" fmla="*/ 0 w 25"/>
                      <a:gd name="T9" fmla="*/ 14 h 25"/>
                      <a:gd name="T10" fmla="*/ 0 w 25"/>
                      <a:gd name="T11" fmla="*/ 14 h 25"/>
                      <a:gd name="T12" fmla="*/ 10 w 25"/>
                      <a:gd name="T13" fmla="*/ 4 h 25"/>
                      <a:gd name="T14" fmla="*/ 19 w 25"/>
                      <a:gd name="T15" fmla="*/ 14 h 25"/>
                      <a:gd name="T16" fmla="*/ 10 w 25"/>
                      <a:gd name="T17" fmla="*/ 22 h 25"/>
                      <a:gd name="T18" fmla="*/ 0 w 25"/>
                      <a:gd name="T19" fmla="*/ 14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" h="25">
                        <a:moveTo>
                          <a:pt x="0" y="14"/>
                        </a:moveTo>
                        <a:lnTo>
                          <a:pt x="12" y="0"/>
                        </a:lnTo>
                        <a:lnTo>
                          <a:pt x="25" y="14"/>
                        </a:lnTo>
                        <a:lnTo>
                          <a:pt x="12" y="25"/>
                        </a:lnTo>
                        <a:lnTo>
                          <a:pt x="0" y="14"/>
                        </a:lnTo>
                        <a:close/>
                        <a:moveTo>
                          <a:pt x="0" y="14"/>
                        </a:moveTo>
                        <a:lnTo>
                          <a:pt x="10" y="4"/>
                        </a:lnTo>
                        <a:lnTo>
                          <a:pt x="19" y="14"/>
                        </a:lnTo>
                        <a:lnTo>
                          <a:pt x="10" y="22"/>
                        </a:lnTo>
                        <a:lnTo>
                          <a:pt x="0" y="14"/>
                        </a:lnTo>
                        <a:close/>
                      </a:path>
                    </a:pathLst>
                  </a:custGeom>
                  <a:solidFill>
                    <a:srgbClr val="A9A9A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48" name="Freeform 314">
                    <a:extLst>
                      <a:ext uri="{FF2B5EF4-FFF2-40B4-BE49-F238E27FC236}">
                        <a16:creationId xmlns:a16="http://schemas.microsoft.com/office/drawing/2014/main" id="{FA3BE4B6-A44A-435B-83BC-37E034AD534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77" y="1475"/>
                    <a:ext cx="10" cy="8"/>
                  </a:xfrm>
                  <a:custGeom>
                    <a:avLst/>
                    <a:gdLst>
                      <a:gd name="T0" fmla="*/ 0 w 19"/>
                      <a:gd name="T1" fmla="*/ 10 h 18"/>
                      <a:gd name="T2" fmla="*/ 10 w 19"/>
                      <a:gd name="T3" fmla="*/ 0 h 18"/>
                      <a:gd name="T4" fmla="*/ 19 w 19"/>
                      <a:gd name="T5" fmla="*/ 10 h 18"/>
                      <a:gd name="T6" fmla="*/ 10 w 19"/>
                      <a:gd name="T7" fmla="*/ 18 h 18"/>
                      <a:gd name="T8" fmla="*/ 0 w 19"/>
                      <a:gd name="T9" fmla="*/ 10 h 18"/>
                      <a:gd name="T10" fmla="*/ 0 w 19"/>
                      <a:gd name="T11" fmla="*/ 10 h 18"/>
                      <a:gd name="T12" fmla="*/ 6 w 19"/>
                      <a:gd name="T13" fmla="*/ 2 h 18"/>
                      <a:gd name="T14" fmla="*/ 12 w 19"/>
                      <a:gd name="T15" fmla="*/ 10 h 18"/>
                      <a:gd name="T16" fmla="*/ 6 w 19"/>
                      <a:gd name="T17" fmla="*/ 16 h 18"/>
                      <a:gd name="T18" fmla="*/ 0 w 19"/>
                      <a:gd name="T19" fmla="*/ 10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9" h="18">
                        <a:moveTo>
                          <a:pt x="0" y="10"/>
                        </a:moveTo>
                        <a:lnTo>
                          <a:pt x="10" y="0"/>
                        </a:lnTo>
                        <a:lnTo>
                          <a:pt x="19" y="10"/>
                        </a:lnTo>
                        <a:lnTo>
                          <a:pt x="10" y="18"/>
                        </a:lnTo>
                        <a:lnTo>
                          <a:pt x="0" y="10"/>
                        </a:lnTo>
                        <a:close/>
                        <a:moveTo>
                          <a:pt x="0" y="10"/>
                        </a:moveTo>
                        <a:lnTo>
                          <a:pt x="6" y="2"/>
                        </a:lnTo>
                        <a:lnTo>
                          <a:pt x="12" y="10"/>
                        </a:lnTo>
                        <a:lnTo>
                          <a:pt x="6" y="16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rgbClr val="BBBBB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49" name="Freeform 315">
                    <a:extLst>
                      <a:ext uri="{FF2B5EF4-FFF2-40B4-BE49-F238E27FC236}">
                        <a16:creationId xmlns:a16="http://schemas.microsoft.com/office/drawing/2014/main" id="{5D31E2AD-FE47-43A6-B907-95656DFD6A2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77" y="1476"/>
                    <a:ext cx="6" cy="6"/>
                  </a:xfrm>
                  <a:custGeom>
                    <a:avLst/>
                    <a:gdLst>
                      <a:gd name="T0" fmla="*/ 0 w 12"/>
                      <a:gd name="T1" fmla="*/ 8 h 14"/>
                      <a:gd name="T2" fmla="*/ 6 w 12"/>
                      <a:gd name="T3" fmla="*/ 0 h 14"/>
                      <a:gd name="T4" fmla="*/ 12 w 12"/>
                      <a:gd name="T5" fmla="*/ 8 h 14"/>
                      <a:gd name="T6" fmla="*/ 6 w 12"/>
                      <a:gd name="T7" fmla="*/ 14 h 14"/>
                      <a:gd name="T8" fmla="*/ 0 w 12"/>
                      <a:gd name="T9" fmla="*/ 8 h 14"/>
                      <a:gd name="T10" fmla="*/ 0 w 12"/>
                      <a:gd name="T11" fmla="*/ 8 h 14"/>
                      <a:gd name="T12" fmla="*/ 4 w 12"/>
                      <a:gd name="T13" fmla="*/ 4 h 14"/>
                      <a:gd name="T14" fmla="*/ 6 w 12"/>
                      <a:gd name="T15" fmla="*/ 8 h 14"/>
                      <a:gd name="T16" fmla="*/ 4 w 12"/>
                      <a:gd name="T17" fmla="*/ 10 h 14"/>
                      <a:gd name="T18" fmla="*/ 0 w 12"/>
                      <a:gd name="T19" fmla="*/ 8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2" h="14">
                        <a:moveTo>
                          <a:pt x="0" y="8"/>
                        </a:moveTo>
                        <a:lnTo>
                          <a:pt x="6" y="0"/>
                        </a:lnTo>
                        <a:lnTo>
                          <a:pt x="12" y="8"/>
                        </a:lnTo>
                        <a:lnTo>
                          <a:pt x="6" y="14"/>
                        </a:lnTo>
                        <a:lnTo>
                          <a:pt x="0" y="8"/>
                        </a:lnTo>
                        <a:close/>
                        <a:moveTo>
                          <a:pt x="0" y="8"/>
                        </a:moveTo>
                        <a:lnTo>
                          <a:pt x="4" y="4"/>
                        </a:lnTo>
                        <a:lnTo>
                          <a:pt x="6" y="8"/>
                        </a:lnTo>
                        <a:lnTo>
                          <a:pt x="4" y="10"/>
                        </a:lnTo>
                        <a:lnTo>
                          <a:pt x="0" y="8"/>
                        </a:lnTo>
                        <a:close/>
                      </a:path>
                    </a:pathLst>
                  </a:custGeom>
                  <a:solidFill>
                    <a:srgbClr val="CFCFC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0" name="Freeform 316">
                    <a:extLst>
                      <a:ext uri="{FF2B5EF4-FFF2-40B4-BE49-F238E27FC236}">
                        <a16:creationId xmlns:a16="http://schemas.microsoft.com/office/drawing/2014/main" id="{DBA65F25-26B7-48D5-A40C-2DCCD863BEC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77" y="1478"/>
                    <a:ext cx="3" cy="2"/>
                  </a:xfrm>
                  <a:custGeom>
                    <a:avLst/>
                    <a:gdLst>
                      <a:gd name="T0" fmla="*/ 0 w 6"/>
                      <a:gd name="T1" fmla="*/ 4 h 6"/>
                      <a:gd name="T2" fmla="*/ 4 w 6"/>
                      <a:gd name="T3" fmla="*/ 0 h 6"/>
                      <a:gd name="T4" fmla="*/ 6 w 6"/>
                      <a:gd name="T5" fmla="*/ 4 h 6"/>
                      <a:gd name="T6" fmla="*/ 4 w 6"/>
                      <a:gd name="T7" fmla="*/ 6 h 6"/>
                      <a:gd name="T8" fmla="*/ 0 w 6"/>
                      <a:gd name="T9" fmla="*/ 4 h 6"/>
                      <a:gd name="T10" fmla="*/ 0 w 6"/>
                      <a:gd name="T11" fmla="*/ 4 h 6"/>
                      <a:gd name="T12" fmla="*/ 0 w 6"/>
                      <a:gd name="T13" fmla="*/ 4 h 6"/>
                      <a:gd name="T14" fmla="*/ 0 w 6"/>
                      <a:gd name="T15" fmla="*/ 4 h 6"/>
                      <a:gd name="T16" fmla="*/ 0 w 6"/>
                      <a:gd name="T17" fmla="*/ 4 h 6"/>
                      <a:gd name="T18" fmla="*/ 0 w 6"/>
                      <a:gd name="T19" fmla="*/ 4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" h="6">
                        <a:moveTo>
                          <a:pt x="0" y="4"/>
                        </a:moveTo>
                        <a:lnTo>
                          <a:pt x="4" y="0"/>
                        </a:lnTo>
                        <a:lnTo>
                          <a:pt x="6" y="4"/>
                        </a:lnTo>
                        <a:lnTo>
                          <a:pt x="4" y="6"/>
                        </a:lnTo>
                        <a:lnTo>
                          <a:pt x="0" y="4"/>
                        </a:lnTo>
                        <a:close/>
                        <a:moveTo>
                          <a:pt x="0" y="4"/>
                        </a:move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close/>
                      </a:path>
                    </a:pathLst>
                  </a:custGeom>
                  <a:solidFill>
                    <a:srgbClr val="DCDCD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1" name="Freeform 317">
                    <a:extLst>
                      <a:ext uri="{FF2B5EF4-FFF2-40B4-BE49-F238E27FC236}">
                        <a16:creationId xmlns:a16="http://schemas.microsoft.com/office/drawing/2014/main" id="{C9659C2E-7918-480B-AD82-2DE994F1307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77" y="1479"/>
                    <a:ext cx="1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6E6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2" name="Freeform 318">
                    <a:extLst>
                      <a:ext uri="{FF2B5EF4-FFF2-40B4-BE49-F238E27FC236}">
                        <a16:creationId xmlns:a16="http://schemas.microsoft.com/office/drawing/2014/main" id="{30AF39B9-EF47-4AC1-A85F-2E78855985E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83" y="1478"/>
                    <a:ext cx="4" cy="2"/>
                  </a:xfrm>
                  <a:custGeom>
                    <a:avLst/>
                    <a:gdLst>
                      <a:gd name="T0" fmla="*/ 4 w 7"/>
                      <a:gd name="T1" fmla="*/ 6 h 6"/>
                      <a:gd name="T2" fmla="*/ 7 w 7"/>
                      <a:gd name="T3" fmla="*/ 4 h 6"/>
                      <a:gd name="T4" fmla="*/ 4 w 7"/>
                      <a:gd name="T5" fmla="*/ 0 h 6"/>
                      <a:gd name="T6" fmla="*/ 0 w 7"/>
                      <a:gd name="T7" fmla="*/ 4 h 6"/>
                      <a:gd name="T8" fmla="*/ 4 w 7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4" y="6"/>
                        </a:moveTo>
                        <a:lnTo>
                          <a:pt x="7" y="4"/>
                        </a:lnTo>
                        <a:lnTo>
                          <a:pt x="4" y="0"/>
                        </a:lnTo>
                        <a:lnTo>
                          <a:pt x="0" y="4"/>
                        </a:lnTo>
                        <a:lnTo>
                          <a:pt x="4" y="6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3" name="Freeform 319">
                    <a:extLst>
                      <a:ext uri="{FF2B5EF4-FFF2-40B4-BE49-F238E27FC236}">
                        <a16:creationId xmlns:a16="http://schemas.microsoft.com/office/drawing/2014/main" id="{0645D870-2933-4547-8CF0-EF58F721CE4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83" y="1478"/>
                    <a:ext cx="4" cy="2"/>
                  </a:xfrm>
                  <a:custGeom>
                    <a:avLst/>
                    <a:gdLst>
                      <a:gd name="T0" fmla="*/ 2 w 4"/>
                      <a:gd name="T1" fmla="*/ 3 h 3"/>
                      <a:gd name="T2" fmla="*/ 4 w 4"/>
                      <a:gd name="T3" fmla="*/ 2 h 3"/>
                      <a:gd name="T4" fmla="*/ 2 w 4"/>
                      <a:gd name="T5" fmla="*/ 0 h 3"/>
                      <a:gd name="T6" fmla="*/ 0 w 4"/>
                      <a:gd name="T7" fmla="*/ 2 h 3"/>
                      <a:gd name="T8" fmla="*/ 2 w 4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2" y="3"/>
                        </a:moveTo>
                        <a:lnTo>
                          <a:pt x="4" y="2"/>
                        </a:lnTo>
                        <a:lnTo>
                          <a:pt x="2" y="0"/>
                        </a:lnTo>
                        <a:lnTo>
                          <a:pt x="0" y="2"/>
                        </a:lnTo>
                        <a:lnTo>
                          <a:pt x="2" y="3"/>
                        </a:lnTo>
                      </a:path>
                    </a:pathLst>
                  </a:custGeom>
                  <a:noFill/>
                  <a:ln w="3175">
                    <a:solidFill>
                      <a:srgbClr val="00FF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4" name="Freeform 320">
                    <a:extLst>
                      <a:ext uri="{FF2B5EF4-FFF2-40B4-BE49-F238E27FC236}">
                        <a16:creationId xmlns:a16="http://schemas.microsoft.com/office/drawing/2014/main" id="{B322247E-1CF1-4CE0-847C-114AFDAF994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1" y="1104"/>
                    <a:ext cx="52" cy="314"/>
                  </a:xfrm>
                  <a:custGeom>
                    <a:avLst/>
                    <a:gdLst>
                      <a:gd name="T0" fmla="*/ 0 w 106"/>
                      <a:gd name="T1" fmla="*/ 627 h 627"/>
                      <a:gd name="T2" fmla="*/ 81 w 106"/>
                      <a:gd name="T3" fmla="*/ 548 h 627"/>
                      <a:gd name="T4" fmla="*/ 81 w 106"/>
                      <a:gd name="T5" fmla="*/ 400 h 627"/>
                      <a:gd name="T6" fmla="*/ 106 w 106"/>
                      <a:gd name="T7" fmla="*/ 321 h 627"/>
                      <a:gd name="T8" fmla="*/ 106 w 106"/>
                      <a:gd name="T9" fmla="*/ 0 h 627"/>
                      <a:gd name="T10" fmla="*/ 0 w 106"/>
                      <a:gd name="T11" fmla="*/ 108 h 627"/>
                      <a:gd name="T12" fmla="*/ 0 w 106"/>
                      <a:gd name="T13" fmla="*/ 627 h 6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6" h="627">
                        <a:moveTo>
                          <a:pt x="0" y="627"/>
                        </a:moveTo>
                        <a:lnTo>
                          <a:pt x="81" y="548"/>
                        </a:lnTo>
                        <a:lnTo>
                          <a:pt x="81" y="400"/>
                        </a:lnTo>
                        <a:lnTo>
                          <a:pt x="106" y="321"/>
                        </a:lnTo>
                        <a:lnTo>
                          <a:pt x="106" y="0"/>
                        </a:lnTo>
                        <a:lnTo>
                          <a:pt x="0" y="108"/>
                        </a:lnTo>
                        <a:lnTo>
                          <a:pt x="0" y="627"/>
                        </a:lnTo>
                        <a:close/>
                      </a:path>
                    </a:pathLst>
                  </a:custGeom>
                  <a:solidFill>
                    <a:srgbClr val="9A9A9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5" name="Freeform 321">
                    <a:extLst>
                      <a:ext uri="{FF2B5EF4-FFF2-40B4-BE49-F238E27FC236}">
                        <a16:creationId xmlns:a16="http://schemas.microsoft.com/office/drawing/2014/main" id="{C89E2F66-DFDC-4BCA-93E1-2E346E907E6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70" y="1104"/>
                    <a:ext cx="373" cy="54"/>
                  </a:xfrm>
                  <a:custGeom>
                    <a:avLst/>
                    <a:gdLst>
                      <a:gd name="T0" fmla="*/ 746 w 746"/>
                      <a:gd name="T1" fmla="*/ 0 h 108"/>
                      <a:gd name="T2" fmla="*/ 105 w 746"/>
                      <a:gd name="T3" fmla="*/ 0 h 108"/>
                      <a:gd name="T4" fmla="*/ 0 w 746"/>
                      <a:gd name="T5" fmla="*/ 108 h 108"/>
                      <a:gd name="T6" fmla="*/ 640 w 746"/>
                      <a:gd name="T7" fmla="*/ 108 h 108"/>
                      <a:gd name="T8" fmla="*/ 746 w 746"/>
                      <a:gd name="T9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46" h="108">
                        <a:moveTo>
                          <a:pt x="746" y="0"/>
                        </a:moveTo>
                        <a:lnTo>
                          <a:pt x="105" y="0"/>
                        </a:lnTo>
                        <a:lnTo>
                          <a:pt x="0" y="108"/>
                        </a:lnTo>
                        <a:lnTo>
                          <a:pt x="640" y="108"/>
                        </a:lnTo>
                        <a:lnTo>
                          <a:pt x="746" y="0"/>
                        </a:lnTo>
                        <a:close/>
                      </a:path>
                    </a:pathLst>
                  </a:custGeom>
                  <a:solidFill>
                    <a:srgbClr val="E6E6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" name="Rectangle 322">
                    <a:extLst>
                      <a:ext uri="{FF2B5EF4-FFF2-40B4-BE49-F238E27FC236}">
                        <a16:creationId xmlns:a16="http://schemas.microsoft.com/office/drawing/2014/main" id="{412002A2-B274-4EC3-918A-1EE59B55A06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70" y="1158"/>
                    <a:ext cx="321" cy="260"/>
                  </a:xfrm>
                  <a:prstGeom prst="rect">
                    <a:avLst/>
                  </a:prstGeom>
                  <a:solidFill>
                    <a:srgbClr val="C0C0C0"/>
                  </a:solidFill>
                  <a:ln w="317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7" name="Rectangle 323">
                    <a:extLst>
                      <a:ext uri="{FF2B5EF4-FFF2-40B4-BE49-F238E27FC236}">
                        <a16:creationId xmlns:a16="http://schemas.microsoft.com/office/drawing/2014/main" id="{EE2675C9-A8A7-4084-9353-97B92D747FC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59" y="1385"/>
                    <a:ext cx="15" cy="9"/>
                  </a:xfrm>
                  <a:prstGeom prst="rect">
                    <a:avLst/>
                  </a:prstGeom>
                  <a:solidFill>
                    <a:srgbClr val="00FF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8" name="Freeform 324">
                    <a:extLst>
                      <a:ext uri="{FF2B5EF4-FFF2-40B4-BE49-F238E27FC236}">
                        <a16:creationId xmlns:a16="http://schemas.microsoft.com/office/drawing/2014/main" id="{F105F208-F199-4ACD-B969-E3E0F4F881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94" y="1464"/>
                    <a:ext cx="6" cy="9"/>
                  </a:xfrm>
                  <a:custGeom>
                    <a:avLst/>
                    <a:gdLst>
                      <a:gd name="T0" fmla="*/ 11 w 11"/>
                      <a:gd name="T1" fmla="*/ 0 h 17"/>
                      <a:gd name="T2" fmla="*/ 0 w 11"/>
                      <a:gd name="T3" fmla="*/ 10 h 17"/>
                      <a:gd name="T4" fmla="*/ 11 w 11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1" h="17">
                        <a:moveTo>
                          <a:pt x="11" y="0"/>
                        </a:moveTo>
                        <a:lnTo>
                          <a:pt x="0" y="10"/>
                        </a:lnTo>
                        <a:lnTo>
                          <a:pt x="11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9" name="Freeform 325">
                    <a:extLst>
                      <a:ext uri="{FF2B5EF4-FFF2-40B4-BE49-F238E27FC236}">
                        <a16:creationId xmlns:a16="http://schemas.microsoft.com/office/drawing/2014/main" id="{5814214B-99C4-42E1-8255-1C145A5884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18" y="1464"/>
                    <a:ext cx="6" cy="9"/>
                  </a:xfrm>
                  <a:custGeom>
                    <a:avLst/>
                    <a:gdLst>
                      <a:gd name="T0" fmla="*/ 11 w 11"/>
                      <a:gd name="T1" fmla="*/ 0 h 17"/>
                      <a:gd name="T2" fmla="*/ 0 w 11"/>
                      <a:gd name="T3" fmla="*/ 10 h 17"/>
                      <a:gd name="T4" fmla="*/ 11 w 11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1" h="17">
                        <a:moveTo>
                          <a:pt x="11" y="0"/>
                        </a:moveTo>
                        <a:lnTo>
                          <a:pt x="0" y="10"/>
                        </a:lnTo>
                        <a:lnTo>
                          <a:pt x="11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60" name="Freeform 326">
                    <a:extLst>
                      <a:ext uri="{FF2B5EF4-FFF2-40B4-BE49-F238E27FC236}">
                        <a16:creationId xmlns:a16="http://schemas.microsoft.com/office/drawing/2014/main" id="{C89010BA-398E-4CE3-891F-48021E15F5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43" y="1464"/>
                    <a:ext cx="6" cy="9"/>
                  </a:xfrm>
                  <a:custGeom>
                    <a:avLst/>
                    <a:gdLst>
                      <a:gd name="T0" fmla="*/ 13 w 13"/>
                      <a:gd name="T1" fmla="*/ 0 h 17"/>
                      <a:gd name="T2" fmla="*/ 0 w 13"/>
                      <a:gd name="T3" fmla="*/ 10 h 17"/>
                      <a:gd name="T4" fmla="*/ 13 w 13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3" h="17">
                        <a:moveTo>
                          <a:pt x="13" y="0"/>
                        </a:moveTo>
                        <a:lnTo>
                          <a:pt x="0" y="10"/>
                        </a:lnTo>
                        <a:lnTo>
                          <a:pt x="13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61" name="Freeform 327">
                    <a:extLst>
                      <a:ext uri="{FF2B5EF4-FFF2-40B4-BE49-F238E27FC236}">
                        <a16:creationId xmlns:a16="http://schemas.microsoft.com/office/drawing/2014/main" id="{25E106C8-1422-4011-A046-9C46FF54B1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68" y="1464"/>
                    <a:ext cx="5" cy="9"/>
                  </a:xfrm>
                  <a:custGeom>
                    <a:avLst/>
                    <a:gdLst>
                      <a:gd name="T0" fmla="*/ 12 w 12"/>
                      <a:gd name="T1" fmla="*/ 0 h 17"/>
                      <a:gd name="T2" fmla="*/ 0 w 12"/>
                      <a:gd name="T3" fmla="*/ 10 h 17"/>
                      <a:gd name="T4" fmla="*/ 12 w 12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2" h="17">
                        <a:moveTo>
                          <a:pt x="12" y="0"/>
                        </a:moveTo>
                        <a:lnTo>
                          <a:pt x="0" y="10"/>
                        </a:lnTo>
                        <a:lnTo>
                          <a:pt x="12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62" name="Freeform 328">
                    <a:extLst>
                      <a:ext uri="{FF2B5EF4-FFF2-40B4-BE49-F238E27FC236}">
                        <a16:creationId xmlns:a16="http://schemas.microsoft.com/office/drawing/2014/main" id="{CE3C6CDD-545B-4664-A9F0-18B7CF68239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69" y="1464"/>
                    <a:ext cx="7" cy="9"/>
                  </a:xfrm>
                  <a:custGeom>
                    <a:avLst/>
                    <a:gdLst>
                      <a:gd name="T0" fmla="*/ 13 w 13"/>
                      <a:gd name="T1" fmla="*/ 0 h 17"/>
                      <a:gd name="T2" fmla="*/ 0 w 13"/>
                      <a:gd name="T3" fmla="*/ 10 h 17"/>
                      <a:gd name="T4" fmla="*/ 13 w 13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3" h="17">
                        <a:moveTo>
                          <a:pt x="13" y="0"/>
                        </a:moveTo>
                        <a:lnTo>
                          <a:pt x="0" y="10"/>
                        </a:lnTo>
                        <a:lnTo>
                          <a:pt x="13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63" name="Freeform 329">
                    <a:extLst>
                      <a:ext uri="{FF2B5EF4-FFF2-40B4-BE49-F238E27FC236}">
                        <a16:creationId xmlns:a16="http://schemas.microsoft.com/office/drawing/2014/main" id="{046EBFC7-E32E-4100-82D9-E74FD90DDE4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20" y="1464"/>
                    <a:ext cx="7" cy="9"/>
                  </a:xfrm>
                  <a:custGeom>
                    <a:avLst/>
                    <a:gdLst>
                      <a:gd name="T0" fmla="*/ 13 w 13"/>
                      <a:gd name="T1" fmla="*/ 0 h 17"/>
                      <a:gd name="T2" fmla="*/ 0 w 13"/>
                      <a:gd name="T3" fmla="*/ 10 h 17"/>
                      <a:gd name="T4" fmla="*/ 13 w 13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3" h="17">
                        <a:moveTo>
                          <a:pt x="13" y="0"/>
                        </a:moveTo>
                        <a:lnTo>
                          <a:pt x="0" y="10"/>
                        </a:lnTo>
                        <a:lnTo>
                          <a:pt x="13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64" name="Freeform 330">
                    <a:extLst>
                      <a:ext uri="{FF2B5EF4-FFF2-40B4-BE49-F238E27FC236}">
                        <a16:creationId xmlns:a16="http://schemas.microsoft.com/office/drawing/2014/main" id="{A23ADCE1-F1D3-45B1-9AC7-3B1FF0CE394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45" y="1464"/>
                    <a:ext cx="6" cy="9"/>
                  </a:xfrm>
                  <a:custGeom>
                    <a:avLst/>
                    <a:gdLst>
                      <a:gd name="T0" fmla="*/ 11 w 11"/>
                      <a:gd name="T1" fmla="*/ 0 h 17"/>
                      <a:gd name="T2" fmla="*/ 0 w 11"/>
                      <a:gd name="T3" fmla="*/ 10 h 17"/>
                      <a:gd name="T4" fmla="*/ 11 w 11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1" h="17">
                        <a:moveTo>
                          <a:pt x="11" y="0"/>
                        </a:moveTo>
                        <a:lnTo>
                          <a:pt x="0" y="10"/>
                        </a:lnTo>
                        <a:lnTo>
                          <a:pt x="11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65" name="Freeform 331">
                    <a:extLst>
                      <a:ext uri="{FF2B5EF4-FFF2-40B4-BE49-F238E27FC236}">
                        <a16:creationId xmlns:a16="http://schemas.microsoft.com/office/drawing/2014/main" id="{EEE839BB-926F-409B-A4F3-C38FB9E322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47" y="1464"/>
                    <a:ext cx="7" cy="9"/>
                  </a:xfrm>
                  <a:custGeom>
                    <a:avLst/>
                    <a:gdLst>
                      <a:gd name="T0" fmla="*/ 13 w 13"/>
                      <a:gd name="T1" fmla="*/ 0 h 17"/>
                      <a:gd name="T2" fmla="*/ 0 w 13"/>
                      <a:gd name="T3" fmla="*/ 10 h 17"/>
                      <a:gd name="T4" fmla="*/ 13 w 13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3" h="17">
                        <a:moveTo>
                          <a:pt x="13" y="0"/>
                        </a:moveTo>
                        <a:lnTo>
                          <a:pt x="0" y="10"/>
                        </a:lnTo>
                        <a:lnTo>
                          <a:pt x="13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66" name="Freeform 332">
                    <a:extLst>
                      <a:ext uri="{FF2B5EF4-FFF2-40B4-BE49-F238E27FC236}">
                        <a16:creationId xmlns:a16="http://schemas.microsoft.com/office/drawing/2014/main" id="{D793BC4E-34BC-44C0-BDF5-C455137C8A5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72" y="1464"/>
                    <a:ext cx="6" cy="9"/>
                  </a:xfrm>
                  <a:custGeom>
                    <a:avLst/>
                    <a:gdLst>
                      <a:gd name="T0" fmla="*/ 11 w 11"/>
                      <a:gd name="T1" fmla="*/ 0 h 17"/>
                      <a:gd name="T2" fmla="*/ 0 w 11"/>
                      <a:gd name="T3" fmla="*/ 10 h 17"/>
                      <a:gd name="T4" fmla="*/ 11 w 11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1" h="17">
                        <a:moveTo>
                          <a:pt x="11" y="0"/>
                        </a:moveTo>
                        <a:lnTo>
                          <a:pt x="0" y="10"/>
                        </a:lnTo>
                        <a:lnTo>
                          <a:pt x="11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67" name="Freeform 333">
                    <a:extLst>
                      <a:ext uri="{FF2B5EF4-FFF2-40B4-BE49-F238E27FC236}">
                        <a16:creationId xmlns:a16="http://schemas.microsoft.com/office/drawing/2014/main" id="{F26A57C6-93F2-4935-A2BB-A435D08DF4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6" y="1464"/>
                    <a:ext cx="6" cy="9"/>
                  </a:xfrm>
                  <a:custGeom>
                    <a:avLst/>
                    <a:gdLst>
                      <a:gd name="T0" fmla="*/ 11 w 11"/>
                      <a:gd name="T1" fmla="*/ 0 h 17"/>
                      <a:gd name="T2" fmla="*/ 0 w 11"/>
                      <a:gd name="T3" fmla="*/ 10 h 17"/>
                      <a:gd name="T4" fmla="*/ 11 w 11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1" h="17">
                        <a:moveTo>
                          <a:pt x="11" y="0"/>
                        </a:moveTo>
                        <a:lnTo>
                          <a:pt x="0" y="10"/>
                        </a:lnTo>
                        <a:lnTo>
                          <a:pt x="11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68" name="Freeform 334">
                    <a:extLst>
                      <a:ext uri="{FF2B5EF4-FFF2-40B4-BE49-F238E27FC236}">
                        <a16:creationId xmlns:a16="http://schemas.microsoft.com/office/drawing/2014/main" id="{7E9D1A81-2643-48E7-ACA4-D8578EB45E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66" y="1482"/>
                    <a:ext cx="6" cy="9"/>
                  </a:xfrm>
                  <a:custGeom>
                    <a:avLst/>
                    <a:gdLst>
                      <a:gd name="T0" fmla="*/ 14 w 14"/>
                      <a:gd name="T1" fmla="*/ 0 h 17"/>
                      <a:gd name="T2" fmla="*/ 0 w 14"/>
                      <a:gd name="T3" fmla="*/ 9 h 17"/>
                      <a:gd name="T4" fmla="*/ 14 w 14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4" h="17">
                        <a:moveTo>
                          <a:pt x="14" y="0"/>
                        </a:moveTo>
                        <a:lnTo>
                          <a:pt x="0" y="9"/>
                        </a:lnTo>
                        <a:lnTo>
                          <a:pt x="14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69" name="Freeform 335">
                    <a:extLst>
                      <a:ext uri="{FF2B5EF4-FFF2-40B4-BE49-F238E27FC236}">
                        <a16:creationId xmlns:a16="http://schemas.microsoft.com/office/drawing/2014/main" id="{56121200-5228-4BA5-A575-3B7DCF5671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55" y="1482"/>
                    <a:ext cx="6" cy="9"/>
                  </a:xfrm>
                  <a:custGeom>
                    <a:avLst/>
                    <a:gdLst>
                      <a:gd name="T0" fmla="*/ 12 w 12"/>
                      <a:gd name="T1" fmla="*/ 0 h 17"/>
                      <a:gd name="T2" fmla="*/ 0 w 12"/>
                      <a:gd name="T3" fmla="*/ 9 h 17"/>
                      <a:gd name="T4" fmla="*/ 12 w 12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2" h="17">
                        <a:moveTo>
                          <a:pt x="12" y="0"/>
                        </a:moveTo>
                        <a:lnTo>
                          <a:pt x="0" y="9"/>
                        </a:lnTo>
                        <a:lnTo>
                          <a:pt x="12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70" name="Freeform 336">
                    <a:extLst>
                      <a:ext uri="{FF2B5EF4-FFF2-40B4-BE49-F238E27FC236}">
                        <a16:creationId xmlns:a16="http://schemas.microsoft.com/office/drawing/2014/main" id="{9E5A7621-9A7C-4511-A5C2-A167F4A790E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79" y="1482"/>
                    <a:ext cx="7" cy="9"/>
                  </a:xfrm>
                  <a:custGeom>
                    <a:avLst/>
                    <a:gdLst>
                      <a:gd name="T0" fmla="*/ 14 w 14"/>
                      <a:gd name="T1" fmla="*/ 0 h 17"/>
                      <a:gd name="T2" fmla="*/ 0 w 14"/>
                      <a:gd name="T3" fmla="*/ 9 h 17"/>
                      <a:gd name="T4" fmla="*/ 14 w 14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4" h="17">
                        <a:moveTo>
                          <a:pt x="14" y="0"/>
                        </a:moveTo>
                        <a:lnTo>
                          <a:pt x="0" y="9"/>
                        </a:lnTo>
                        <a:lnTo>
                          <a:pt x="14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71" name="Freeform 337">
                    <a:extLst>
                      <a:ext uri="{FF2B5EF4-FFF2-40B4-BE49-F238E27FC236}">
                        <a16:creationId xmlns:a16="http://schemas.microsoft.com/office/drawing/2014/main" id="{D100CC36-2FCB-47CC-8209-835DFE625E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09" y="1482"/>
                    <a:ext cx="7" cy="9"/>
                  </a:xfrm>
                  <a:custGeom>
                    <a:avLst/>
                    <a:gdLst>
                      <a:gd name="T0" fmla="*/ 13 w 13"/>
                      <a:gd name="T1" fmla="*/ 0 h 17"/>
                      <a:gd name="T2" fmla="*/ 0 w 13"/>
                      <a:gd name="T3" fmla="*/ 9 h 17"/>
                      <a:gd name="T4" fmla="*/ 13 w 13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3" h="17">
                        <a:moveTo>
                          <a:pt x="13" y="0"/>
                        </a:moveTo>
                        <a:lnTo>
                          <a:pt x="0" y="9"/>
                        </a:lnTo>
                        <a:lnTo>
                          <a:pt x="13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72" name="Freeform 338">
                    <a:extLst>
                      <a:ext uri="{FF2B5EF4-FFF2-40B4-BE49-F238E27FC236}">
                        <a16:creationId xmlns:a16="http://schemas.microsoft.com/office/drawing/2014/main" id="{1D857A3E-A576-43E5-82F0-07B8CE9C491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34" y="1482"/>
                    <a:ext cx="6" cy="9"/>
                  </a:xfrm>
                  <a:custGeom>
                    <a:avLst/>
                    <a:gdLst>
                      <a:gd name="T0" fmla="*/ 11 w 11"/>
                      <a:gd name="T1" fmla="*/ 0 h 17"/>
                      <a:gd name="T2" fmla="*/ 0 w 11"/>
                      <a:gd name="T3" fmla="*/ 9 h 17"/>
                      <a:gd name="T4" fmla="*/ 11 w 11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1" h="17">
                        <a:moveTo>
                          <a:pt x="11" y="0"/>
                        </a:moveTo>
                        <a:lnTo>
                          <a:pt x="0" y="9"/>
                        </a:lnTo>
                        <a:lnTo>
                          <a:pt x="11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73" name="Freeform 339">
                    <a:extLst>
                      <a:ext uri="{FF2B5EF4-FFF2-40B4-BE49-F238E27FC236}">
                        <a16:creationId xmlns:a16="http://schemas.microsoft.com/office/drawing/2014/main" id="{3292D87F-D918-4040-9AA7-E5C80F3E1AC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12" y="1482"/>
                    <a:ext cx="5" cy="9"/>
                  </a:xfrm>
                  <a:custGeom>
                    <a:avLst/>
                    <a:gdLst>
                      <a:gd name="T0" fmla="*/ 12 w 12"/>
                      <a:gd name="T1" fmla="*/ 0 h 17"/>
                      <a:gd name="T2" fmla="*/ 0 w 12"/>
                      <a:gd name="T3" fmla="*/ 9 h 17"/>
                      <a:gd name="T4" fmla="*/ 12 w 12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2" h="17">
                        <a:moveTo>
                          <a:pt x="12" y="0"/>
                        </a:moveTo>
                        <a:lnTo>
                          <a:pt x="0" y="9"/>
                        </a:lnTo>
                        <a:lnTo>
                          <a:pt x="12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74" name="Freeform 340">
                    <a:extLst>
                      <a:ext uri="{FF2B5EF4-FFF2-40B4-BE49-F238E27FC236}">
                        <a16:creationId xmlns:a16="http://schemas.microsoft.com/office/drawing/2014/main" id="{4FA2D985-8E49-4794-9A38-11AD208D4C7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36" y="1482"/>
                    <a:ext cx="6" cy="9"/>
                  </a:xfrm>
                  <a:custGeom>
                    <a:avLst/>
                    <a:gdLst>
                      <a:gd name="T0" fmla="*/ 13 w 13"/>
                      <a:gd name="T1" fmla="*/ 0 h 17"/>
                      <a:gd name="T2" fmla="*/ 0 w 13"/>
                      <a:gd name="T3" fmla="*/ 9 h 17"/>
                      <a:gd name="T4" fmla="*/ 13 w 13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3" h="17">
                        <a:moveTo>
                          <a:pt x="13" y="0"/>
                        </a:moveTo>
                        <a:lnTo>
                          <a:pt x="0" y="9"/>
                        </a:lnTo>
                        <a:lnTo>
                          <a:pt x="13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75" name="Freeform 341">
                    <a:extLst>
                      <a:ext uri="{FF2B5EF4-FFF2-40B4-BE49-F238E27FC236}">
                        <a16:creationId xmlns:a16="http://schemas.microsoft.com/office/drawing/2014/main" id="{44E728C3-640F-4BEE-86E7-6B76236871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61" y="1482"/>
                    <a:ext cx="6" cy="9"/>
                  </a:xfrm>
                  <a:custGeom>
                    <a:avLst/>
                    <a:gdLst>
                      <a:gd name="T0" fmla="*/ 11 w 11"/>
                      <a:gd name="T1" fmla="*/ 0 h 17"/>
                      <a:gd name="T2" fmla="*/ 0 w 11"/>
                      <a:gd name="T3" fmla="*/ 9 h 17"/>
                      <a:gd name="T4" fmla="*/ 11 w 11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1" h="17">
                        <a:moveTo>
                          <a:pt x="11" y="0"/>
                        </a:moveTo>
                        <a:lnTo>
                          <a:pt x="0" y="9"/>
                        </a:lnTo>
                        <a:lnTo>
                          <a:pt x="11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76" name="Freeform 342">
                    <a:extLst>
                      <a:ext uri="{FF2B5EF4-FFF2-40B4-BE49-F238E27FC236}">
                        <a16:creationId xmlns:a16="http://schemas.microsoft.com/office/drawing/2014/main" id="{C033BDEB-9863-4584-A3CE-FF4128CA218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85" y="1482"/>
                    <a:ext cx="6" cy="9"/>
                  </a:xfrm>
                  <a:custGeom>
                    <a:avLst/>
                    <a:gdLst>
                      <a:gd name="T0" fmla="*/ 11 w 11"/>
                      <a:gd name="T1" fmla="*/ 0 h 17"/>
                      <a:gd name="T2" fmla="*/ 0 w 11"/>
                      <a:gd name="T3" fmla="*/ 9 h 17"/>
                      <a:gd name="T4" fmla="*/ 11 w 11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1" h="17">
                        <a:moveTo>
                          <a:pt x="11" y="0"/>
                        </a:moveTo>
                        <a:lnTo>
                          <a:pt x="0" y="9"/>
                        </a:lnTo>
                        <a:lnTo>
                          <a:pt x="11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77" name="Freeform 343">
                    <a:extLst>
                      <a:ext uri="{FF2B5EF4-FFF2-40B4-BE49-F238E27FC236}">
                        <a16:creationId xmlns:a16="http://schemas.microsoft.com/office/drawing/2014/main" id="{992DED91-67E2-422E-91AD-04B843E0A4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88" y="1482"/>
                    <a:ext cx="5" cy="9"/>
                  </a:xfrm>
                  <a:custGeom>
                    <a:avLst/>
                    <a:gdLst>
                      <a:gd name="T0" fmla="*/ 12 w 12"/>
                      <a:gd name="T1" fmla="*/ 0 h 17"/>
                      <a:gd name="T2" fmla="*/ 0 w 12"/>
                      <a:gd name="T3" fmla="*/ 9 h 17"/>
                      <a:gd name="T4" fmla="*/ 12 w 12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2" h="17">
                        <a:moveTo>
                          <a:pt x="12" y="0"/>
                        </a:moveTo>
                        <a:lnTo>
                          <a:pt x="0" y="9"/>
                        </a:lnTo>
                        <a:lnTo>
                          <a:pt x="12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78" name="Freeform 344">
                    <a:extLst>
                      <a:ext uri="{FF2B5EF4-FFF2-40B4-BE49-F238E27FC236}">
                        <a16:creationId xmlns:a16="http://schemas.microsoft.com/office/drawing/2014/main" id="{89ECD396-8D79-4A62-AC19-888F061EE9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23" y="1464"/>
                    <a:ext cx="6" cy="9"/>
                  </a:xfrm>
                  <a:custGeom>
                    <a:avLst/>
                    <a:gdLst>
                      <a:gd name="T0" fmla="*/ 12 w 12"/>
                      <a:gd name="T1" fmla="*/ 0 h 17"/>
                      <a:gd name="T2" fmla="*/ 0 w 12"/>
                      <a:gd name="T3" fmla="*/ 10 h 17"/>
                      <a:gd name="T4" fmla="*/ 12 w 12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2" h="17">
                        <a:moveTo>
                          <a:pt x="12" y="0"/>
                        </a:moveTo>
                        <a:lnTo>
                          <a:pt x="0" y="10"/>
                        </a:lnTo>
                        <a:lnTo>
                          <a:pt x="12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79" name="Freeform 345">
                    <a:extLst>
                      <a:ext uri="{FF2B5EF4-FFF2-40B4-BE49-F238E27FC236}">
                        <a16:creationId xmlns:a16="http://schemas.microsoft.com/office/drawing/2014/main" id="{F97EC6AB-EF8A-4495-A596-5E6BE3F49D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99" y="1464"/>
                    <a:ext cx="6" cy="9"/>
                  </a:xfrm>
                  <a:custGeom>
                    <a:avLst/>
                    <a:gdLst>
                      <a:gd name="T0" fmla="*/ 12 w 12"/>
                      <a:gd name="T1" fmla="*/ 0 h 17"/>
                      <a:gd name="T2" fmla="*/ 0 w 12"/>
                      <a:gd name="T3" fmla="*/ 10 h 17"/>
                      <a:gd name="T4" fmla="*/ 12 w 12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2" h="17">
                        <a:moveTo>
                          <a:pt x="12" y="0"/>
                        </a:moveTo>
                        <a:lnTo>
                          <a:pt x="0" y="10"/>
                        </a:lnTo>
                        <a:lnTo>
                          <a:pt x="12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80" name="Line 346">
                    <a:extLst>
                      <a:ext uri="{FF2B5EF4-FFF2-40B4-BE49-F238E27FC236}">
                        <a16:creationId xmlns:a16="http://schemas.microsoft.com/office/drawing/2014/main" id="{EF2A67C8-A926-4A21-A299-A2E62145B80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058" y="1402"/>
                    <a:ext cx="1" cy="16"/>
                  </a:xfrm>
                  <a:prstGeom prst="line">
                    <a:avLst/>
                  </a:prstGeom>
                  <a:noFill/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81" name="Line 347">
                    <a:extLst>
                      <a:ext uri="{FF2B5EF4-FFF2-40B4-BE49-F238E27FC236}">
                        <a16:creationId xmlns:a16="http://schemas.microsoft.com/office/drawing/2014/main" id="{E2B1C97D-397C-4057-BDB8-94D72F3103E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018" y="1402"/>
                    <a:ext cx="1" cy="16"/>
                  </a:xfrm>
                  <a:prstGeom prst="line">
                    <a:avLst/>
                  </a:prstGeom>
                  <a:noFill/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82" name="Line 348">
                    <a:extLst>
                      <a:ext uri="{FF2B5EF4-FFF2-40B4-BE49-F238E27FC236}">
                        <a16:creationId xmlns:a16="http://schemas.microsoft.com/office/drawing/2014/main" id="{B5D91445-FB86-4476-AA04-177D8DCB667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70" y="1402"/>
                    <a:ext cx="321" cy="1"/>
                  </a:xfrm>
                  <a:prstGeom prst="line">
                    <a:avLst/>
                  </a:prstGeom>
                  <a:noFill/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83" name="Freeform 349">
                    <a:extLst>
                      <a:ext uri="{FF2B5EF4-FFF2-40B4-BE49-F238E27FC236}">
                        <a16:creationId xmlns:a16="http://schemas.microsoft.com/office/drawing/2014/main" id="{FEBF8A93-D6F9-413F-A289-44AEF19447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0" y="1112"/>
                    <a:ext cx="383" cy="379"/>
                  </a:xfrm>
                  <a:custGeom>
                    <a:avLst/>
                    <a:gdLst>
                      <a:gd name="T0" fmla="*/ 0 w 767"/>
                      <a:gd name="T1" fmla="*/ 788 h 788"/>
                      <a:gd name="T2" fmla="*/ 0 w 767"/>
                      <a:gd name="T3" fmla="*/ 661 h 788"/>
                      <a:gd name="T4" fmla="*/ 30 w 767"/>
                      <a:gd name="T5" fmla="*/ 629 h 788"/>
                      <a:gd name="T6" fmla="*/ 21 w 767"/>
                      <a:gd name="T7" fmla="*/ 629 h 788"/>
                      <a:gd name="T8" fmla="*/ 21 w 767"/>
                      <a:gd name="T9" fmla="*/ 108 h 788"/>
                      <a:gd name="T10" fmla="*/ 126 w 767"/>
                      <a:gd name="T11" fmla="*/ 0 h 788"/>
                      <a:gd name="T12" fmla="*/ 767 w 767"/>
                      <a:gd name="T13" fmla="*/ 0 h 788"/>
                      <a:gd name="T14" fmla="*/ 767 w 767"/>
                      <a:gd name="T15" fmla="*/ 325 h 788"/>
                      <a:gd name="T16" fmla="*/ 740 w 767"/>
                      <a:gd name="T17" fmla="*/ 400 h 788"/>
                      <a:gd name="T18" fmla="*/ 740 w 767"/>
                      <a:gd name="T19" fmla="*/ 544 h 788"/>
                      <a:gd name="T20" fmla="*/ 713 w 767"/>
                      <a:gd name="T21" fmla="*/ 575 h 788"/>
                      <a:gd name="T22" fmla="*/ 767 w 767"/>
                      <a:gd name="T23" fmla="*/ 575 h 788"/>
                      <a:gd name="T24" fmla="*/ 767 w 767"/>
                      <a:gd name="T25" fmla="*/ 704 h 788"/>
                      <a:gd name="T26" fmla="*/ 680 w 767"/>
                      <a:gd name="T27" fmla="*/ 788 h 788"/>
                      <a:gd name="T28" fmla="*/ 0 w 767"/>
                      <a:gd name="T29" fmla="*/ 788 h 7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767" h="788">
                        <a:moveTo>
                          <a:pt x="0" y="788"/>
                        </a:moveTo>
                        <a:lnTo>
                          <a:pt x="0" y="661"/>
                        </a:lnTo>
                        <a:lnTo>
                          <a:pt x="30" y="629"/>
                        </a:lnTo>
                        <a:lnTo>
                          <a:pt x="21" y="629"/>
                        </a:lnTo>
                        <a:lnTo>
                          <a:pt x="21" y="108"/>
                        </a:lnTo>
                        <a:lnTo>
                          <a:pt x="126" y="0"/>
                        </a:lnTo>
                        <a:lnTo>
                          <a:pt x="767" y="0"/>
                        </a:lnTo>
                        <a:lnTo>
                          <a:pt x="767" y="325"/>
                        </a:lnTo>
                        <a:lnTo>
                          <a:pt x="740" y="400"/>
                        </a:lnTo>
                        <a:lnTo>
                          <a:pt x="740" y="544"/>
                        </a:lnTo>
                        <a:lnTo>
                          <a:pt x="713" y="575"/>
                        </a:lnTo>
                        <a:lnTo>
                          <a:pt x="767" y="575"/>
                        </a:lnTo>
                        <a:lnTo>
                          <a:pt x="767" y="704"/>
                        </a:lnTo>
                        <a:lnTo>
                          <a:pt x="680" y="788"/>
                        </a:lnTo>
                        <a:lnTo>
                          <a:pt x="0" y="788"/>
                        </a:lnTo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84" name="Rectangle 350">
                    <a:extLst>
                      <a:ext uri="{FF2B5EF4-FFF2-40B4-BE49-F238E27FC236}">
                        <a16:creationId xmlns:a16="http://schemas.microsoft.com/office/drawing/2014/main" id="{641718EA-A8DA-443E-BB25-969331F6FF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08" y="1188"/>
                    <a:ext cx="244" cy="176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folHlink">
                          <a:gamma/>
                          <a:shade val="66275"/>
                          <a:invGamma/>
                        </a:schemeClr>
                      </a:gs>
                    </a:gsLst>
                    <a:path path="rect">
                      <a:fillToRect r="100000" b="100000"/>
                    </a:path>
                  </a:gra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" name="Group 351">
                  <a:extLst>
                    <a:ext uri="{FF2B5EF4-FFF2-40B4-BE49-F238E27FC236}">
                      <a16:creationId xmlns:a16="http://schemas.microsoft.com/office/drawing/2014/main" id="{71B5610F-1D5B-44A7-BF31-C43D82E7211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55" y="1984"/>
                  <a:ext cx="48" cy="96"/>
                  <a:chOff x="720" y="960"/>
                  <a:chExt cx="192" cy="192"/>
                </a:xfrm>
              </p:grpSpPr>
              <p:sp>
                <p:nvSpPr>
                  <p:cNvPr id="91" name="Line 352">
                    <a:extLst>
                      <a:ext uri="{FF2B5EF4-FFF2-40B4-BE49-F238E27FC236}">
                        <a16:creationId xmlns:a16="http://schemas.microsoft.com/office/drawing/2014/main" id="{3B005E80-80F1-4FA9-8682-BC15C5CF6D3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20" y="1104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2" name="Line 353">
                    <a:extLst>
                      <a:ext uri="{FF2B5EF4-FFF2-40B4-BE49-F238E27FC236}">
                        <a16:creationId xmlns:a16="http://schemas.microsoft.com/office/drawing/2014/main" id="{033CDAE6-6111-433A-AB17-D811675745E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20" y="1056"/>
                    <a:ext cx="1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3" name="Line 354">
                    <a:extLst>
                      <a:ext uri="{FF2B5EF4-FFF2-40B4-BE49-F238E27FC236}">
                        <a16:creationId xmlns:a16="http://schemas.microsoft.com/office/drawing/2014/main" id="{2BEDE47D-580E-4AA6-9D51-BAC649376D6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20" y="1008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Line 355">
                    <a:extLst>
                      <a:ext uri="{FF2B5EF4-FFF2-40B4-BE49-F238E27FC236}">
                        <a16:creationId xmlns:a16="http://schemas.microsoft.com/office/drawing/2014/main" id="{DFC7051E-5B45-4D49-AF5F-62DE3B3BA4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20" y="960"/>
                    <a:ext cx="1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5" name="Line 356">
                    <a:extLst>
                      <a:ext uri="{FF2B5EF4-FFF2-40B4-BE49-F238E27FC236}">
                        <a16:creationId xmlns:a16="http://schemas.microsoft.com/office/drawing/2014/main" id="{DC85BA09-776C-4DF0-B2E5-46051B81FD9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20" y="1152"/>
                    <a:ext cx="192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95" name="Group 297">
                <a:extLst>
                  <a:ext uri="{FF2B5EF4-FFF2-40B4-BE49-F238E27FC236}">
                    <a16:creationId xmlns:a16="http://schemas.microsoft.com/office/drawing/2014/main" id="{5B7EBCD1-7676-4084-8C2B-4FAF482841C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>
                <a:off x="3999565" y="3669509"/>
                <a:ext cx="292903" cy="528700"/>
                <a:chOff x="4239272" y="4596799"/>
                <a:chExt cx="1499664" cy="1866627"/>
              </a:xfrm>
            </p:grpSpPr>
            <p:grpSp>
              <p:nvGrpSpPr>
                <p:cNvPr id="296" name="Group 295">
                  <a:extLst>
                    <a:ext uri="{FF2B5EF4-FFF2-40B4-BE49-F238E27FC236}">
                      <a16:creationId xmlns:a16="http://schemas.microsoft.com/office/drawing/2014/main" id="{2B306DF7-BFA9-4648-9536-A720374A82C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4055790" y="4780281"/>
                  <a:ext cx="1866627" cy="1499664"/>
                  <a:chOff x="1907236" y="2765397"/>
                  <a:chExt cx="1511457" cy="1339701"/>
                </a:xfrm>
              </p:grpSpPr>
              <p:sp>
                <p:nvSpPr>
                  <p:cNvPr id="299" name="Flowchart: Stored Data 298">
                    <a:extLst>
                      <a:ext uri="{FF2B5EF4-FFF2-40B4-BE49-F238E27FC236}">
                        <a16:creationId xmlns:a16="http://schemas.microsoft.com/office/drawing/2014/main" id="{94FD42B8-6924-4F64-A44E-07FA0E014790}"/>
                      </a:ext>
                    </a:extLst>
                  </p:cNvPr>
                  <p:cNvSpPr/>
                  <p:nvPr/>
                </p:nvSpPr>
                <p:spPr>
                  <a:xfrm rot="11106135" flipH="1">
                    <a:off x="2006250" y="3149929"/>
                    <a:ext cx="148979" cy="402417"/>
                  </a:xfrm>
                  <a:prstGeom prst="flowChartOnlineStorage">
                    <a:avLst/>
                  </a:prstGeom>
                  <a:solidFill>
                    <a:srgbClr val="DEC878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ja-JP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itchFamily="34" charset="0"/>
                      <a:ea typeface="游ゴシック" panose="020B0400000000000000" pitchFamily="34" charset="-128"/>
                      <a:cs typeface="Arial" pitchFamily="34" charset="0"/>
                    </a:endParaRPr>
                  </a:p>
                </p:txBody>
              </p:sp>
              <p:sp>
                <p:nvSpPr>
                  <p:cNvPr id="300" name="Flowchart: Stored Data 299">
                    <a:extLst>
                      <a:ext uri="{FF2B5EF4-FFF2-40B4-BE49-F238E27FC236}">
                        <a16:creationId xmlns:a16="http://schemas.microsoft.com/office/drawing/2014/main" id="{54365310-8CCB-42F1-A11D-A114AE360BC4}"/>
                      </a:ext>
                    </a:extLst>
                  </p:cNvPr>
                  <p:cNvSpPr/>
                  <p:nvPr/>
                </p:nvSpPr>
                <p:spPr>
                  <a:xfrm rot="11106135">
                    <a:off x="2966919" y="3177877"/>
                    <a:ext cx="169532" cy="402417"/>
                  </a:xfrm>
                  <a:prstGeom prst="flowChartOnlineStorage">
                    <a:avLst/>
                  </a:prstGeom>
                  <a:solidFill>
                    <a:srgbClr val="DEC878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ja-JP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itchFamily="34" charset="0"/>
                      <a:ea typeface="游ゴシック" panose="020B0400000000000000" pitchFamily="34" charset="-128"/>
                      <a:cs typeface="Arial" pitchFamily="34" charset="0"/>
                    </a:endParaRPr>
                  </a:p>
                </p:txBody>
              </p:sp>
              <p:sp>
                <p:nvSpPr>
                  <p:cNvPr id="301" name="Flowchart: Stored Data 300">
                    <a:extLst>
                      <a:ext uri="{FF2B5EF4-FFF2-40B4-BE49-F238E27FC236}">
                        <a16:creationId xmlns:a16="http://schemas.microsoft.com/office/drawing/2014/main" id="{B75808D2-8A0A-416B-ADED-6ACB4E4A8AD5}"/>
                      </a:ext>
                    </a:extLst>
                  </p:cNvPr>
                  <p:cNvSpPr/>
                  <p:nvPr/>
                </p:nvSpPr>
                <p:spPr>
                  <a:xfrm rot="12403155">
                    <a:off x="2797391" y="3474098"/>
                    <a:ext cx="287687" cy="408008"/>
                  </a:xfrm>
                  <a:prstGeom prst="flowChartOnlineStorag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ja-JP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itchFamily="34" charset="0"/>
                      <a:ea typeface="游ゴシック" panose="020B0400000000000000" pitchFamily="34" charset="-128"/>
                      <a:cs typeface="Arial" pitchFamily="34" charset="0"/>
                    </a:endParaRPr>
                  </a:p>
                </p:txBody>
              </p:sp>
              <p:sp>
                <p:nvSpPr>
                  <p:cNvPr id="302" name="Flowchart: Stored Data 301">
                    <a:extLst>
                      <a:ext uri="{FF2B5EF4-FFF2-40B4-BE49-F238E27FC236}">
                        <a16:creationId xmlns:a16="http://schemas.microsoft.com/office/drawing/2014/main" id="{D3FBC0AD-A9C3-4A8C-8A78-046E5891C952}"/>
                      </a:ext>
                    </a:extLst>
                  </p:cNvPr>
                  <p:cNvSpPr/>
                  <p:nvPr/>
                </p:nvSpPr>
                <p:spPr>
                  <a:xfrm rot="20416186">
                    <a:off x="2006250" y="3462920"/>
                    <a:ext cx="287687" cy="435952"/>
                  </a:xfrm>
                  <a:prstGeom prst="flowChartOnlineStorag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ja-JP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itchFamily="34" charset="0"/>
                      <a:ea typeface="游ゴシック" panose="020B0400000000000000" pitchFamily="34" charset="-128"/>
                      <a:cs typeface="Arial" pitchFamily="34" charset="0"/>
                    </a:endParaRPr>
                  </a:p>
                </p:txBody>
              </p:sp>
              <p:sp>
                <p:nvSpPr>
                  <p:cNvPr id="303" name="Oval 302">
                    <a:extLst>
                      <a:ext uri="{FF2B5EF4-FFF2-40B4-BE49-F238E27FC236}">
                        <a16:creationId xmlns:a16="http://schemas.microsoft.com/office/drawing/2014/main" id="{B41EC866-DDF3-45AF-938E-616213368F45}"/>
                      </a:ext>
                    </a:extLst>
                  </p:cNvPr>
                  <p:cNvSpPr/>
                  <p:nvPr/>
                </p:nvSpPr>
                <p:spPr>
                  <a:xfrm>
                    <a:off x="2093584" y="3569118"/>
                    <a:ext cx="873336" cy="535980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ja-JP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itchFamily="34" charset="0"/>
                      <a:ea typeface="游ゴシック" panose="020B0400000000000000" pitchFamily="34" charset="-128"/>
                      <a:cs typeface="Arial" pitchFamily="34" charset="0"/>
                    </a:endParaRPr>
                  </a:p>
                </p:txBody>
              </p:sp>
              <p:sp>
                <p:nvSpPr>
                  <p:cNvPr id="304" name="Oval 303">
                    <a:extLst>
                      <a:ext uri="{FF2B5EF4-FFF2-40B4-BE49-F238E27FC236}">
                        <a16:creationId xmlns:a16="http://schemas.microsoft.com/office/drawing/2014/main" id="{1FF35907-BB02-4D1B-A44A-100BA364B15E}"/>
                      </a:ext>
                    </a:extLst>
                  </p:cNvPr>
                  <p:cNvSpPr/>
                  <p:nvPr/>
                </p:nvSpPr>
                <p:spPr>
                  <a:xfrm>
                    <a:off x="2293938" y="3502046"/>
                    <a:ext cx="472629" cy="475074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ja-JP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itchFamily="34" charset="0"/>
                      <a:ea typeface="游ゴシック" panose="020B0400000000000000" pitchFamily="34" charset="-128"/>
                      <a:cs typeface="Arial" pitchFamily="34" charset="0"/>
                    </a:endParaRPr>
                  </a:p>
                </p:txBody>
              </p:sp>
              <p:pic>
                <p:nvPicPr>
                  <p:cNvPr id="305" name="Picture 2">
                    <a:extLst>
                      <a:ext uri="{FF2B5EF4-FFF2-40B4-BE49-F238E27FC236}">
                        <a16:creationId xmlns:a16="http://schemas.microsoft.com/office/drawing/2014/main" id="{200C4164-4372-49F2-A3EC-27D2684D26B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09093" y="2873977"/>
                    <a:ext cx="609600" cy="87895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06" name="Picture 3">
                    <a:extLst>
                      <a:ext uri="{FF2B5EF4-FFF2-40B4-BE49-F238E27FC236}">
                        <a16:creationId xmlns:a16="http://schemas.microsoft.com/office/drawing/2014/main" id="{C0DA6328-DBD8-4F32-A6C0-77128C215B4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07236" y="2765397"/>
                    <a:ext cx="375290" cy="6721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297" name="Oval 296">
                  <a:extLst>
                    <a:ext uri="{FF2B5EF4-FFF2-40B4-BE49-F238E27FC236}">
                      <a16:creationId xmlns:a16="http://schemas.microsoft.com/office/drawing/2014/main" id="{1BD70B09-D70B-4124-B8AC-0AC58B462987}"/>
                    </a:ext>
                  </a:extLst>
                </p:cNvPr>
                <p:cNvSpPr/>
                <p:nvPr/>
              </p:nvSpPr>
              <p:spPr>
                <a:xfrm rot="5400000">
                  <a:off x="5186579" y="5506179"/>
                  <a:ext cx="348943" cy="356621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ja-JP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itchFamily="34" charset="0"/>
                    <a:ea typeface="游ゴシック" panose="020B0400000000000000" pitchFamily="34" charset="-128"/>
                    <a:cs typeface="Arial" pitchFamily="34" charset="0"/>
                  </a:endParaRPr>
                </a:p>
              </p:txBody>
            </p:sp>
            <p:sp>
              <p:nvSpPr>
                <p:cNvPr id="298" name="Moon 297">
                  <a:extLst>
                    <a:ext uri="{FF2B5EF4-FFF2-40B4-BE49-F238E27FC236}">
                      <a16:creationId xmlns:a16="http://schemas.microsoft.com/office/drawing/2014/main" id="{9BEC0B6A-9D92-4DC9-AF0B-C059A175CF82}"/>
                    </a:ext>
                  </a:extLst>
                </p:cNvPr>
                <p:cNvSpPr/>
                <p:nvPr/>
              </p:nvSpPr>
              <p:spPr>
                <a:xfrm>
                  <a:off x="4975468" y="5464088"/>
                  <a:ext cx="187694" cy="456801"/>
                </a:xfrm>
                <a:prstGeom prst="moon">
                  <a:avLst/>
                </a:prstGeom>
                <a:solidFill>
                  <a:srgbClr val="FF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ja-JP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itchFamily="34" charset="0"/>
                    <a:ea typeface="游ゴシック" panose="020B0400000000000000" pitchFamily="34" charset="-128"/>
                    <a:cs typeface="Arial" pitchFamily="34" charset="0"/>
                  </a:endParaRPr>
                </a:p>
              </p:txBody>
            </p:sp>
          </p:grpSp>
          <p:sp>
            <p:nvSpPr>
              <p:cNvPr id="307" name="Cube 306">
                <a:extLst>
                  <a:ext uri="{FF2B5EF4-FFF2-40B4-BE49-F238E27FC236}">
                    <a16:creationId xmlns:a16="http://schemas.microsoft.com/office/drawing/2014/main" id="{433C3669-2C42-4B1C-93CA-82C8ACC46DC1}"/>
                  </a:ext>
                </a:extLst>
              </p:cNvPr>
              <p:cNvSpPr/>
              <p:nvPr/>
            </p:nvSpPr>
            <p:spPr>
              <a:xfrm>
                <a:off x="3761649" y="3538572"/>
                <a:ext cx="284749" cy="298051"/>
              </a:xfrm>
              <a:prstGeom prst="cub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308" name="Picture 307">
                <a:extLst>
                  <a:ext uri="{FF2B5EF4-FFF2-40B4-BE49-F238E27FC236}">
                    <a16:creationId xmlns:a16="http://schemas.microsoft.com/office/drawing/2014/main" id="{35C8A146-C693-474C-88BB-0255F3853A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1401" y="3604112"/>
                <a:ext cx="111290" cy="102051"/>
              </a:xfrm>
              <a:prstGeom prst="rect">
                <a:avLst/>
              </a:prstGeom>
              <a:ln w="28575">
                <a:noFill/>
              </a:ln>
            </p:spPr>
          </p:pic>
          <p:pic>
            <p:nvPicPr>
              <p:cNvPr id="309" name="図 13">
                <a:extLst>
                  <a:ext uri="{FF2B5EF4-FFF2-40B4-BE49-F238E27FC236}">
                    <a16:creationId xmlns:a16="http://schemas.microsoft.com/office/drawing/2014/main" id="{55B41DF6-BC57-45CC-B5C3-CC056BEACC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2876" y="3574991"/>
                <a:ext cx="245112" cy="245112"/>
              </a:xfrm>
              <a:prstGeom prst="rect">
                <a:avLst/>
              </a:prstGeom>
            </p:spPr>
          </p:pic>
          <p:sp>
            <p:nvSpPr>
              <p:cNvPr id="310" name="二等辺三角形 7172">
                <a:extLst>
                  <a:ext uri="{FF2B5EF4-FFF2-40B4-BE49-F238E27FC236}">
                    <a16:creationId xmlns:a16="http://schemas.microsoft.com/office/drawing/2014/main" id="{EFA8A461-CA2B-4DC6-93D6-B193A5AD6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94698" y="3545376"/>
                <a:ext cx="137453" cy="213337"/>
              </a:xfrm>
              <a:prstGeom prst="triangle">
                <a:avLst>
                  <a:gd name="adj" fmla="val 50000"/>
                </a:avLst>
              </a:prstGeom>
              <a:solidFill>
                <a:srgbClr val="FFFF00">
                  <a:alpha val="50195"/>
                </a:srgbClr>
              </a:solidFill>
              <a:ln w="9525" algn="ctr">
                <a:solidFill>
                  <a:srgbClr val="000000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/>
              <a:p>
                <a:pPr algn="ctr"/>
                <a:endParaRPr lang="en-SG" b="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D0371612-7FAF-4301-BC56-48F1723260D2}"/>
                </a:ext>
              </a:extLst>
            </p:cNvPr>
            <p:cNvSpPr/>
            <p:nvPr/>
          </p:nvSpPr>
          <p:spPr>
            <a:xfrm>
              <a:off x="5242321" y="5784941"/>
              <a:ext cx="824306" cy="207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highlight>
                    <a:srgbClr val="FFFF00"/>
                  </a:highlight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Pallet ID</a:t>
              </a:r>
            </a:p>
          </p:txBody>
        </p:sp>
        <p:pic>
          <p:nvPicPr>
            <p:cNvPr id="313" name="Picture 312">
              <a:extLst>
                <a:ext uri="{FF2B5EF4-FFF2-40B4-BE49-F238E27FC236}">
                  <a16:creationId xmlns:a16="http://schemas.microsoft.com/office/drawing/2014/main" id="{5F1A1464-3F92-4C70-846F-D51B01BC3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8459" y="5401550"/>
              <a:ext cx="927788" cy="921563"/>
            </a:xfrm>
            <a:prstGeom prst="rect">
              <a:avLst/>
            </a:prstGeom>
          </p:spPr>
        </p:pic>
        <p:sp>
          <p:nvSpPr>
            <p:cNvPr id="314" name="Rectangle 1">
              <a:extLst>
                <a:ext uri="{FF2B5EF4-FFF2-40B4-BE49-F238E27FC236}">
                  <a16:creationId xmlns:a16="http://schemas.microsoft.com/office/drawing/2014/main" id="{44863E65-7219-4277-B105-AD2BD4340F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643" y="5709100"/>
              <a:ext cx="74914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1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PEM 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1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System </a:t>
              </a:r>
              <a:endParaRPr lang="en-GB" altLang="en-US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315" name="Straight Arrow Connector 314">
              <a:extLst>
                <a:ext uri="{FF2B5EF4-FFF2-40B4-BE49-F238E27FC236}">
                  <a16:creationId xmlns:a16="http://schemas.microsoft.com/office/drawing/2014/main" id="{DC828F68-2596-4F07-9BCA-82045585FAF3}"/>
                </a:ext>
              </a:extLst>
            </p:cNvPr>
            <p:cNvCxnSpPr/>
            <p:nvPr/>
          </p:nvCxnSpPr>
          <p:spPr>
            <a:xfrm flipV="1">
              <a:off x="1095371" y="5892421"/>
              <a:ext cx="654036" cy="5448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2" name="Rectangle 561">
            <a:extLst>
              <a:ext uri="{FF2B5EF4-FFF2-40B4-BE49-F238E27FC236}">
                <a16:creationId xmlns:a16="http://schemas.microsoft.com/office/drawing/2014/main" id="{40B8ECD0-7232-42A1-8C1D-F5094A4B0357}"/>
              </a:ext>
            </a:extLst>
          </p:cNvPr>
          <p:cNvSpPr/>
          <p:nvPr/>
        </p:nvSpPr>
        <p:spPr>
          <a:xfrm>
            <a:off x="1088999" y="5172155"/>
            <a:ext cx="615468" cy="1874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Link</a:t>
            </a:r>
          </a:p>
        </p:txBody>
      </p:sp>
      <p:sp>
        <p:nvSpPr>
          <p:cNvPr id="707" name="TextBox 706">
            <a:extLst>
              <a:ext uri="{FF2B5EF4-FFF2-40B4-BE49-F238E27FC236}">
                <a16:creationId xmlns:a16="http://schemas.microsoft.com/office/drawing/2014/main" id="{7142A9F4-5BBC-E424-A683-E5F864637E5D}"/>
              </a:ext>
            </a:extLst>
          </p:cNvPr>
          <p:cNvSpPr txBox="1"/>
          <p:nvPr/>
        </p:nvSpPr>
        <p:spPr>
          <a:xfrm>
            <a:off x="6048496" y="6062118"/>
            <a:ext cx="57675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 chop and visualize OQC Judgment form system  </a:t>
            </a:r>
          </a:p>
          <a:p>
            <a:r>
              <a:rPr lang="en-US" sz="16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 </a:t>
            </a:r>
            <a:r>
              <a:rPr lang="en-US" sz="16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Saving time OQC / FA/ SCM</a:t>
            </a:r>
          </a:p>
        </p:txBody>
      </p:sp>
      <p:sp>
        <p:nvSpPr>
          <p:cNvPr id="708" name="TextBox 707">
            <a:extLst>
              <a:ext uri="{FF2B5EF4-FFF2-40B4-BE49-F238E27FC236}">
                <a16:creationId xmlns:a16="http://schemas.microsoft.com/office/drawing/2014/main" id="{3B3D09D8-C41A-4CE8-8E26-D7E9150E2803}"/>
              </a:ext>
            </a:extLst>
          </p:cNvPr>
          <p:cNvSpPr txBox="1"/>
          <p:nvPr/>
        </p:nvSpPr>
        <p:spPr>
          <a:xfrm>
            <a:off x="196217" y="6019728"/>
            <a:ext cx="60494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All concern sections manual control &amp; communication </a:t>
            </a:r>
          </a:p>
          <a:p>
            <a:r>
              <a:rPr lang="en-US" sz="16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 Take time (FA/OQC/SCM)</a:t>
            </a:r>
            <a:endParaRPr lang="en-US" sz="16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07F930-CE78-4147-B523-E487A632F6B1}"/>
              </a:ext>
            </a:extLst>
          </p:cNvPr>
          <p:cNvGrpSpPr/>
          <p:nvPr/>
        </p:nvGrpSpPr>
        <p:grpSpPr>
          <a:xfrm>
            <a:off x="6771047" y="4326300"/>
            <a:ext cx="4943434" cy="1575964"/>
            <a:chOff x="7185072" y="4467051"/>
            <a:chExt cx="4120539" cy="1361785"/>
          </a:xfrm>
        </p:grpSpPr>
        <p:grpSp>
          <p:nvGrpSpPr>
            <p:cNvPr id="938" name="Group 937">
              <a:extLst>
                <a:ext uri="{FF2B5EF4-FFF2-40B4-BE49-F238E27FC236}">
                  <a16:creationId xmlns:a16="http://schemas.microsoft.com/office/drawing/2014/main" id="{FD88F817-9D33-47CB-B222-D17238696619}"/>
                </a:ext>
              </a:extLst>
            </p:cNvPr>
            <p:cNvGrpSpPr/>
            <p:nvPr/>
          </p:nvGrpSpPr>
          <p:grpSpPr>
            <a:xfrm>
              <a:off x="7185072" y="4467051"/>
              <a:ext cx="4120539" cy="1361785"/>
              <a:chOff x="7754948" y="4432314"/>
              <a:chExt cx="4120539" cy="1361785"/>
            </a:xfrm>
          </p:grpSpPr>
          <p:grpSp>
            <p:nvGrpSpPr>
              <p:cNvPr id="939" name="Group 938">
                <a:extLst>
                  <a:ext uri="{FF2B5EF4-FFF2-40B4-BE49-F238E27FC236}">
                    <a16:creationId xmlns:a16="http://schemas.microsoft.com/office/drawing/2014/main" id="{C188354A-DCD9-4217-9146-318559378C67}"/>
                  </a:ext>
                </a:extLst>
              </p:cNvPr>
              <p:cNvGrpSpPr/>
              <p:nvPr/>
            </p:nvGrpSpPr>
            <p:grpSpPr>
              <a:xfrm>
                <a:off x="7779235" y="4432314"/>
                <a:ext cx="767936" cy="625161"/>
                <a:chOff x="6293926" y="5008194"/>
                <a:chExt cx="767936" cy="755263"/>
              </a:xfrm>
            </p:grpSpPr>
            <p:pic>
              <p:nvPicPr>
                <p:cNvPr id="1178" name="Picture 1177">
                  <a:extLst>
                    <a:ext uri="{FF2B5EF4-FFF2-40B4-BE49-F238E27FC236}">
                      <a16:creationId xmlns:a16="http://schemas.microsoft.com/office/drawing/2014/main" id="{B4640A7F-7235-40D8-8BEE-432F3F6C46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93926" y="5008194"/>
                  <a:ext cx="767936" cy="755263"/>
                </a:xfrm>
                <a:prstGeom prst="rect">
                  <a:avLst/>
                </a:prstGeom>
              </p:spPr>
            </p:pic>
            <p:sp>
              <p:nvSpPr>
                <p:cNvPr id="1179" name="Rectangle 1">
                  <a:extLst>
                    <a:ext uri="{FF2B5EF4-FFF2-40B4-BE49-F238E27FC236}">
                      <a16:creationId xmlns:a16="http://schemas.microsoft.com/office/drawing/2014/main" id="{10C23975-241E-42B4-9136-0C7A706410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6286" y="5151619"/>
                  <a:ext cx="734386" cy="50040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100" b="1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PEM </a:t>
                  </a:r>
                </a:p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100" b="1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System </a:t>
                  </a:r>
                  <a:endParaRPr lang="en-GB" altLang="en-US" sz="11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sp>
            <p:nvSpPr>
              <p:cNvPr id="940" name="Rectangle 939">
                <a:extLst>
                  <a:ext uri="{FF2B5EF4-FFF2-40B4-BE49-F238E27FC236}">
                    <a16:creationId xmlns:a16="http://schemas.microsoft.com/office/drawing/2014/main" id="{5AC7A2D8-4ABD-401F-8B5F-45D70B74E70C}"/>
                  </a:ext>
                </a:extLst>
              </p:cNvPr>
              <p:cNvSpPr/>
              <p:nvPr/>
            </p:nvSpPr>
            <p:spPr>
              <a:xfrm>
                <a:off x="8260584" y="5034169"/>
                <a:ext cx="630941" cy="17141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rgbClr val="0000FF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Link</a:t>
                </a:r>
              </a:p>
            </p:txBody>
          </p:sp>
          <p:grpSp>
            <p:nvGrpSpPr>
              <p:cNvPr id="941" name="Group 940">
                <a:extLst>
                  <a:ext uri="{FF2B5EF4-FFF2-40B4-BE49-F238E27FC236}">
                    <a16:creationId xmlns:a16="http://schemas.microsoft.com/office/drawing/2014/main" id="{6C18DB94-4535-44A4-A519-E13DCFC5104B}"/>
                  </a:ext>
                </a:extLst>
              </p:cNvPr>
              <p:cNvGrpSpPr/>
              <p:nvPr/>
            </p:nvGrpSpPr>
            <p:grpSpPr>
              <a:xfrm>
                <a:off x="7754948" y="4588903"/>
                <a:ext cx="4120539" cy="1205196"/>
                <a:chOff x="7754948" y="4322649"/>
                <a:chExt cx="4120539" cy="1545583"/>
              </a:xfrm>
            </p:grpSpPr>
            <p:pic>
              <p:nvPicPr>
                <p:cNvPr id="943" name="Picture 942">
                  <a:extLst>
                    <a:ext uri="{FF2B5EF4-FFF2-40B4-BE49-F238E27FC236}">
                      <a16:creationId xmlns:a16="http://schemas.microsoft.com/office/drawing/2014/main" id="{4C942D41-1EA4-4978-9D2A-16D91C414D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754948" y="5112969"/>
                  <a:ext cx="766588" cy="755263"/>
                </a:xfrm>
                <a:prstGeom prst="rect">
                  <a:avLst/>
                </a:prstGeom>
              </p:spPr>
            </p:pic>
            <p:sp>
              <p:nvSpPr>
                <p:cNvPr id="944" name="Rectangle 1">
                  <a:extLst>
                    <a:ext uri="{FF2B5EF4-FFF2-40B4-BE49-F238E27FC236}">
                      <a16:creationId xmlns:a16="http://schemas.microsoft.com/office/drawing/2014/main" id="{F9005E8B-0B3C-41AE-B45D-A23527A8C8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07112" y="5252768"/>
                  <a:ext cx="723196" cy="5122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050" b="1" dirty="0">
                      <a:solidFill>
                        <a:srgbClr val="00B0F0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Weight check </a:t>
                  </a:r>
                </a:p>
              </p:txBody>
            </p:sp>
            <p:grpSp>
              <p:nvGrpSpPr>
                <p:cNvPr id="945" name="Group 944">
                  <a:extLst>
                    <a:ext uri="{FF2B5EF4-FFF2-40B4-BE49-F238E27FC236}">
                      <a16:creationId xmlns:a16="http://schemas.microsoft.com/office/drawing/2014/main" id="{9C7D3D67-3FA0-473A-A6B1-50FB6283AB8A}"/>
                    </a:ext>
                  </a:extLst>
                </p:cNvPr>
                <p:cNvGrpSpPr/>
                <p:nvPr/>
              </p:nvGrpSpPr>
              <p:grpSpPr>
                <a:xfrm>
                  <a:off x="9268180" y="5104039"/>
                  <a:ext cx="909507" cy="764193"/>
                  <a:chOff x="5694867" y="1061178"/>
                  <a:chExt cx="1035103" cy="932459"/>
                </a:xfrm>
              </p:grpSpPr>
              <p:pic>
                <p:nvPicPr>
                  <p:cNvPr id="1176" name="Picture 1175">
                    <a:extLst>
                      <a:ext uri="{FF2B5EF4-FFF2-40B4-BE49-F238E27FC236}">
                        <a16:creationId xmlns:a16="http://schemas.microsoft.com/office/drawing/2014/main" id="{F5672794-C4F7-4FB9-A6F7-24939D3329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694867" y="1061178"/>
                    <a:ext cx="1035103" cy="932459"/>
                  </a:xfrm>
                  <a:prstGeom prst="rect">
                    <a:avLst/>
                  </a:prstGeom>
                </p:spPr>
              </p:pic>
              <p:sp>
                <p:nvSpPr>
                  <p:cNvPr id="1177" name="Rectangle 1">
                    <a:extLst>
                      <a:ext uri="{FF2B5EF4-FFF2-40B4-BE49-F238E27FC236}">
                        <a16:creationId xmlns:a16="http://schemas.microsoft.com/office/drawing/2014/main" id="{5CACFF5A-0B8E-4302-9312-45DAB643AA1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787992" y="1220303"/>
                    <a:ext cx="858845" cy="6481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32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8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en-US" sz="1100" b="1" dirty="0">
                        <a:solidFill>
                          <a:srgbClr val="00B05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OQC system</a:t>
                    </a:r>
                    <a:endParaRPr lang="en-GB" altLang="en-US" sz="1100" b="1" dirty="0">
                      <a:solidFill>
                        <a:srgbClr val="00B050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</p:grpSp>
            <p:cxnSp>
              <p:nvCxnSpPr>
                <p:cNvPr id="946" name="Straight Arrow Connector 945">
                  <a:extLst>
                    <a:ext uri="{FF2B5EF4-FFF2-40B4-BE49-F238E27FC236}">
                      <a16:creationId xmlns:a16="http://schemas.microsoft.com/office/drawing/2014/main" id="{BCD2490B-705A-4D64-85C1-61B91F503C07}"/>
                    </a:ext>
                  </a:extLst>
                </p:cNvPr>
                <p:cNvCxnSpPr>
                  <a:cxnSpLocks/>
                  <a:stCxn id="943" idx="3"/>
                  <a:endCxn id="1176" idx="1"/>
                </p:cNvCxnSpPr>
                <p:nvPr/>
              </p:nvCxnSpPr>
              <p:spPr>
                <a:xfrm flipV="1">
                  <a:off x="8521536" y="5486136"/>
                  <a:ext cx="746644" cy="4465"/>
                </a:xfrm>
                <a:prstGeom prst="straightConnector1">
                  <a:avLst/>
                </a:prstGeom>
                <a:ln w="28575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7" name="Straight Arrow Connector 946">
                  <a:extLst>
                    <a:ext uri="{FF2B5EF4-FFF2-40B4-BE49-F238E27FC236}">
                      <a16:creationId xmlns:a16="http://schemas.microsoft.com/office/drawing/2014/main" id="{1231B26D-BA23-4739-A389-CA67DE1BC2D9}"/>
                    </a:ext>
                  </a:extLst>
                </p:cNvPr>
                <p:cNvCxnSpPr/>
                <p:nvPr/>
              </p:nvCxnSpPr>
              <p:spPr>
                <a:xfrm flipV="1">
                  <a:off x="10181381" y="5486136"/>
                  <a:ext cx="687803" cy="0"/>
                </a:xfrm>
                <a:prstGeom prst="straightConnector1">
                  <a:avLst/>
                </a:prstGeom>
                <a:ln w="28575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48" name="Group 947">
                  <a:extLst>
                    <a:ext uri="{FF2B5EF4-FFF2-40B4-BE49-F238E27FC236}">
                      <a16:creationId xmlns:a16="http://schemas.microsoft.com/office/drawing/2014/main" id="{8A9CCB0F-4C96-4B27-958B-D3B5230FAC2C}"/>
                    </a:ext>
                  </a:extLst>
                </p:cNvPr>
                <p:cNvGrpSpPr/>
                <p:nvPr/>
              </p:nvGrpSpPr>
              <p:grpSpPr>
                <a:xfrm>
                  <a:off x="10930645" y="5180180"/>
                  <a:ext cx="909507" cy="611911"/>
                  <a:chOff x="3761649" y="3333664"/>
                  <a:chExt cx="1022712" cy="746646"/>
                </a:xfrm>
              </p:grpSpPr>
              <p:grpSp>
                <p:nvGrpSpPr>
                  <p:cNvPr id="952" name="Group 149">
                    <a:extLst>
                      <a:ext uri="{FF2B5EF4-FFF2-40B4-BE49-F238E27FC236}">
                        <a16:creationId xmlns:a16="http://schemas.microsoft.com/office/drawing/2014/main" id="{B0A042C4-77E5-45AF-89D7-33844D300A3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055185" y="3333664"/>
                    <a:ext cx="729176" cy="497682"/>
                    <a:chOff x="2763" y="1573"/>
                    <a:chExt cx="1152" cy="875"/>
                  </a:xfrm>
                </p:grpSpPr>
                <p:sp>
                  <p:nvSpPr>
                    <p:cNvPr id="969" name="AutoShape 150">
                      <a:extLst>
                        <a:ext uri="{FF2B5EF4-FFF2-40B4-BE49-F238E27FC236}">
                          <a16:creationId xmlns:a16="http://schemas.microsoft.com/office/drawing/2014/main" id="{1EA409B4-998B-461E-91E1-F54FFC75A7C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63" y="1872"/>
                      <a:ext cx="1152" cy="576"/>
                    </a:xfrm>
                    <a:prstGeom prst="cube">
                      <a:avLst>
                        <a:gd name="adj" fmla="val 29333"/>
                      </a:avLst>
                    </a:prstGeom>
                    <a:solidFill>
                      <a:srgbClr val="DDDDDD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2000"/>
                    </a:p>
                  </p:txBody>
                </p:sp>
                <p:grpSp>
                  <p:nvGrpSpPr>
                    <p:cNvPr id="970" name="Group 151">
                      <a:extLst>
                        <a:ext uri="{FF2B5EF4-FFF2-40B4-BE49-F238E27FC236}">
                          <a16:creationId xmlns:a16="http://schemas.microsoft.com/office/drawing/2014/main" id="{1517C959-A169-43C8-BC1B-DF95200F8E7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483" y="1624"/>
                      <a:ext cx="319" cy="488"/>
                      <a:chOff x="672" y="960"/>
                      <a:chExt cx="319" cy="488"/>
                    </a:xfrm>
                  </p:grpSpPr>
                  <p:sp>
                    <p:nvSpPr>
                      <p:cNvPr id="1166" name="AutoShape 152">
                        <a:extLst>
                          <a:ext uri="{FF2B5EF4-FFF2-40B4-BE49-F238E27FC236}">
                            <a16:creationId xmlns:a16="http://schemas.microsoft.com/office/drawing/2014/main" id="{CB03E47F-EF09-4D64-B21C-59B6A29ADDF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672" y="960"/>
                        <a:ext cx="319" cy="390"/>
                      </a:xfrm>
                      <a:prstGeom prst="cube">
                        <a:avLst>
                          <a:gd name="adj" fmla="val 44870"/>
                        </a:avLst>
                      </a:prstGeom>
                      <a:solidFill>
                        <a:srgbClr val="C0C0C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67" name="Freeform 153">
                        <a:extLst>
                          <a:ext uri="{FF2B5EF4-FFF2-40B4-BE49-F238E27FC236}">
                            <a16:creationId xmlns:a16="http://schemas.microsoft.com/office/drawing/2014/main" id="{BCF92162-BEB4-4CB9-ADC6-26813C72F4F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706" y="1225"/>
                        <a:ext cx="123" cy="223"/>
                      </a:xfrm>
                      <a:custGeom>
                        <a:avLst/>
                        <a:gdLst>
                          <a:gd name="T0" fmla="*/ 96 w 528"/>
                          <a:gd name="T1" fmla="*/ 0 h 432"/>
                          <a:gd name="T2" fmla="*/ 528 w 528"/>
                          <a:gd name="T3" fmla="*/ 0 h 432"/>
                          <a:gd name="T4" fmla="*/ 480 w 528"/>
                          <a:gd name="T5" fmla="*/ 96 h 432"/>
                          <a:gd name="T6" fmla="*/ 480 w 528"/>
                          <a:gd name="T7" fmla="*/ 192 h 432"/>
                          <a:gd name="T8" fmla="*/ 480 w 528"/>
                          <a:gd name="T9" fmla="*/ 384 h 432"/>
                          <a:gd name="T10" fmla="*/ 480 w 528"/>
                          <a:gd name="T11" fmla="*/ 432 h 432"/>
                          <a:gd name="T12" fmla="*/ 0 w 528"/>
                          <a:gd name="T13" fmla="*/ 432 h 432"/>
                          <a:gd name="T14" fmla="*/ 0 w 528"/>
                          <a:gd name="T15" fmla="*/ 336 h 432"/>
                          <a:gd name="T16" fmla="*/ 0 w 528"/>
                          <a:gd name="T17" fmla="*/ 192 h 432"/>
                          <a:gd name="T18" fmla="*/ 48 w 528"/>
                          <a:gd name="T19" fmla="*/ 96 h 432"/>
                          <a:gd name="T20" fmla="*/ 96 w 528"/>
                          <a:gd name="T21" fmla="*/ 0 h 432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</a:cxnLst>
                        <a:rect l="0" t="0" r="r" b="b"/>
                        <a:pathLst>
                          <a:path w="528" h="432">
                            <a:moveTo>
                              <a:pt x="96" y="0"/>
                            </a:moveTo>
                            <a:lnTo>
                              <a:pt x="528" y="0"/>
                            </a:lnTo>
                            <a:lnTo>
                              <a:pt x="480" y="96"/>
                            </a:lnTo>
                            <a:lnTo>
                              <a:pt x="480" y="192"/>
                            </a:lnTo>
                            <a:lnTo>
                              <a:pt x="480" y="384"/>
                            </a:lnTo>
                            <a:lnTo>
                              <a:pt x="480" y="432"/>
                            </a:lnTo>
                            <a:lnTo>
                              <a:pt x="0" y="432"/>
                            </a:lnTo>
                            <a:lnTo>
                              <a:pt x="0" y="336"/>
                            </a:lnTo>
                            <a:lnTo>
                              <a:pt x="0" y="192"/>
                            </a:lnTo>
                            <a:lnTo>
                              <a:pt x="48" y="96"/>
                            </a:lnTo>
                            <a:lnTo>
                              <a:pt x="96" y="0"/>
                            </a:lnTo>
                            <a:close/>
                          </a:path>
                        </a:pathLst>
                      </a:custGeom>
                      <a:solidFill>
                        <a:srgbClr val="C0C0C0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68" name="Rectangle 154">
                        <a:extLst>
                          <a:ext uri="{FF2B5EF4-FFF2-40B4-BE49-F238E27FC236}">
                            <a16:creationId xmlns:a16="http://schemas.microsoft.com/office/drawing/2014/main" id="{6DC0F5B8-FF7F-4C2B-9505-0F5F71E6098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681" y="1155"/>
                        <a:ext cx="38" cy="84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69" name="Line 155">
                        <a:extLst>
                          <a:ext uri="{FF2B5EF4-FFF2-40B4-BE49-F238E27FC236}">
                            <a16:creationId xmlns:a16="http://schemas.microsoft.com/office/drawing/2014/main" id="{DFA723DC-1BAB-4F8B-9D53-D5E1E788425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747" y="1155"/>
                        <a:ext cx="94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70" name="Line 156">
                        <a:extLst>
                          <a:ext uri="{FF2B5EF4-FFF2-40B4-BE49-F238E27FC236}">
                            <a16:creationId xmlns:a16="http://schemas.microsoft.com/office/drawing/2014/main" id="{EB4AEA7D-97B7-4917-9F36-92EA3076E2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747" y="1169"/>
                        <a:ext cx="94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71" name="Line 157">
                        <a:extLst>
                          <a:ext uri="{FF2B5EF4-FFF2-40B4-BE49-F238E27FC236}">
                            <a16:creationId xmlns:a16="http://schemas.microsoft.com/office/drawing/2014/main" id="{7A733C83-A0B8-4F43-8F12-436B67B3F46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747" y="1183"/>
                        <a:ext cx="94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72" name="Line 158">
                        <a:extLst>
                          <a:ext uri="{FF2B5EF4-FFF2-40B4-BE49-F238E27FC236}">
                            <a16:creationId xmlns:a16="http://schemas.microsoft.com/office/drawing/2014/main" id="{68441021-18CC-444C-908C-5DD8B85819D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747" y="1197"/>
                        <a:ext cx="94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73" name="Line 159">
                        <a:extLst>
                          <a:ext uri="{FF2B5EF4-FFF2-40B4-BE49-F238E27FC236}">
                            <a16:creationId xmlns:a16="http://schemas.microsoft.com/office/drawing/2014/main" id="{95A32EBC-1975-4111-8E23-829CF090127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91" y="1176"/>
                        <a:ext cx="19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FF66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74" name="Line 160">
                        <a:extLst>
                          <a:ext uri="{FF2B5EF4-FFF2-40B4-BE49-F238E27FC236}">
                            <a16:creationId xmlns:a16="http://schemas.microsoft.com/office/drawing/2014/main" id="{E97667EA-61C4-49E1-A744-52CE2E40D0F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91" y="1190"/>
                        <a:ext cx="19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FF66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75" name="Line 161">
                        <a:extLst>
                          <a:ext uri="{FF2B5EF4-FFF2-40B4-BE49-F238E27FC236}">
                            <a16:creationId xmlns:a16="http://schemas.microsoft.com/office/drawing/2014/main" id="{184F4D61-8E5C-4E91-A9A3-0884A690B73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91" y="1205"/>
                        <a:ext cx="19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FF66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2000"/>
                      </a:p>
                    </p:txBody>
                  </p:sp>
                </p:grpSp>
                <p:grpSp>
                  <p:nvGrpSpPr>
                    <p:cNvPr id="971" name="Group 162">
                      <a:extLst>
                        <a:ext uri="{FF2B5EF4-FFF2-40B4-BE49-F238E27FC236}">
                          <a16:creationId xmlns:a16="http://schemas.microsoft.com/office/drawing/2014/main" id="{2CC328D2-0D66-489A-A880-83812347E6E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04" y="1573"/>
                      <a:ext cx="383" cy="395"/>
                      <a:chOff x="960" y="1104"/>
                      <a:chExt cx="383" cy="395"/>
                    </a:xfrm>
                  </p:grpSpPr>
                  <p:sp>
                    <p:nvSpPr>
                      <p:cNvPr id="978" name="Freeform 163">
                        <a:extLst>
                          <a:ext uri="{FF2B5EF4-FFF2-40B4-BE49-F238E27FC236}">
                            <a16:creationId xmlns:a16="http://schemas.microsoft.com/office/drawing/2014/main" id="{294191F1-A13B-41BD-8E2B-1A9AFFED646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300" y="1392"/>
                        <a:ext cx="43" cy="107"/>
                      </a:xfrm>
                      <a:custGeom>
                        <a:avLst/>
                        <a:gdLst>
                          <a:gd name="T0" fmla="*/ 0 w 87"/>
                          <a:gd name="T1" fmla="*/ 213 h 213"/>
                          <a:gd name="T2" fmla="*/ 87 w 87"/>
                          <a:gd name="T3" fmla="*/ 129 h 213"/>
                          <a:gd name="T4" fmla="*/ 87 w 87"/>
                          <a:gd name="T5" fmla="*/ 0 h 213"/>
                          <a:gd name="T6" fmla="*/ 0 w 87"/>
                          <a:gd name="T7" fmla="*/ 86 h 213"/>
                          <a:gd name="T8" fmla="*/ 0 w 87"/>
                          <a:gd name="T9" fmla="*/ 213 h 21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87" h="213">
                            <a:moveTo>
                              <a:pt x="0" y="213"/>
                            </a:moveTo>
                            <a:lnTo>
                              <a:pt x="87" y="129"/>
                            </a:lnTo>
                            <a:lnTo>
                              <a:pt x="87" y="0"/>
                            </a:lnTo>
                            <a:lnTo>
                              <a:pt x="0" y="86"/>
                            </a:lnTo>
                            <a:lnTo>
                              <a:pt x="0" y="213"/>
                            </a:lnTo>
                            <a:close/>
                          </a:path>
                        </a:pathLst>
                      </a:custGeom>
                      <a:solidFill>
                        <a:srgbClr val="9A9A9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979" name="Freeform 164">
                        <a:extLst>
                          <a:ext uri="{FF2B5EF4-FFF2-40B4-BE49-F238E27FC236}">
                            <a16:creationId xmlns:a16="http://schemas.microsoft.com/office/drawing/2014/main" id="{21A46AE8-BD31-4E0A-8FE2-42374AD7C18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279" y="1392"/>
                        <a:ext cx="64" cy="33"/>
                      </a:xfrm>
                      <a:custGeom>
                        <a:avLst/>
                        <a:gdLst>
                          <a:gd name="T0" fmla="*/ 64 w 129"/>
                          <a:gd name="T1" fmla="*/ 65 h 65"/>
                          <a:gd name="T2" fmla="*/ 129 w 129"/>
                          <a:gd name="T3" fmla="*/ 0 h 65"/>
                          <a:gd name="T4" fmla="*/ 0 w 129"/>
                          <a:gd name="T5" fmla="*/ 0 h 65"/>
                          <a:gd name="T6" fmla="*/ 64 w 129"/>
                          <a:gd name="T7" fmla="*/ 65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</a:cxnLst>
                        <a:rect l="0" t="0" r="r" b="b"/>
                        <a:pathLst>
                          <a:path w="129" h="65">
                            <a:moveTo>
                              <a:pt x="64" y="65"/>
                            </a:moveTo>
                            <a:lnTo>
                              <a:pt x="129" y="0"/>
                            </a:lnTo>
                            <a:lnTo>
                              <a:pt x="0" y="0"/>
                            </a:lnTo>
                            <a:lnTo>
                              <a:pt x="64" y="65"/>
                            </a:lnTo>
                            <a:close/>
                          </a:path>
                        </a:pathLst>
                      </a:custGeom>
                      <a:solidFill>
                        <a:srgbClr val="E6E6E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980" name="Freeform 165">
                        <a:extLst>
                          <a:ext uri="{FF2B5EF4-FFF2-40B4-BE49-F238E27FC236}">
                            <a16:creationId xmlns:a16="http://schemas.microsoft.com/office/drawing/2014/main" id="{ECBB07CF-2F6D-4ED6-AE09-4EE310CB0FB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60" y="1414"/>
                        <a:ext cx="84" cy="21"/>
                      </a:xfrm>
                      <a:custGeom>
                        <a:avLst/>
                        <a:gdLst>
                          <a:gd name="T0" fmla="*/ 169 w 169"/>
                          <a:gd name="T1" fmla="*/ 42 h 42"/>
                          <a:gd name="T2" fmla="*/ 42 w 169"/>
                          <a:gd name="T3" fmla="*/ 0 h 42"/>
                          <a:gd name="T4" fmla="*/ 0 w 169"/>
                          <a:gd name="T5" fmla="*/ 42 h 42"/>
                          <a:gd name="T6" fmla="*/ 169 w 169"/>
                          <a:gd name="T7" fmla="*/ 42 h 42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</a:cxnLst>
                        <a:rect l="0" t="0" r="r" b="b"/>
                        <a:pathLst>
                          <a:path w="169" h="42">
                            <a:moveTo>
                              <a:pt x="169" y="42"/>
                            </a:moveTo>
                            <a:lnTo>
                              <a:pt x="42" y="0"/>
                            </a:lnTo>
                            <a:lnTo>
                              <a:pt x="0" y="42"/>
                            </a:lnTo>
                            <a:lnTo>
                              <a:pt x="169" y="42"/>
                            </a:lnTo>
                            <a:close/>
                          </a:path>
                        </a:pathLst>
                      </a:custGeom>
                      <a:solidFill>
                        <a:srgbClr val="E6E6E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981" name="Freeform 166">
                        <a:extLst>
                          <a:ext uri="{FF2B5EF4-FFF2-40B4-BE49-F238E27FC236}">
                            <a16:creationId xmlns:a16="http://schemas.microsoft.com/office/drawing/2014/main" id="{63363D53-AE2B-40CA-8F63-020A591DF24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81" y="1392"/>
                        <a:ext cx="352" cy="43"/>
                      </a:xfrm>
                      <a:custGeom>
                        <a:avLst/>
                        <a:gdLst>
                          <a:gd name="T0" fmla="*/ 704 w 704"/>
                          <a:gd name="T1" fmla="*/ 23 h 86"/>
                          <a:gd name="T2" fmla="*/ 660 w 704"/>
                          <a:gd name="T3" fmla="*/ 0 h 86"/>
                          <a:gd name="T4" fmla="*/ 42 w 704"/>
                          <a:gd name="T5" fmla="*/ 0 h 86"/>
                          <a:gd name="T6" fmla="*/ 0 w 704"/>
                          <a:gd name="T7" fmla="*/ 44 h 86"/>
                          <a:gd name="T8" fmla="*/ 127 w 704"/>
                          <a:gd name="T9" fmla="*/ 86 h 86"/>
                          <a:gd name="T10" fmla="*/ 638 w 704"/>
                          <a:gd name="T11" fmla="*/ 86 h 86"/>
                          <a:gd name="T12" fmla="*/ 704 w 704"/>
                          <a:gd name="T13" fmla="*/ 23 h 86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704" h="86">
                            <a:moveTo>
                              <a:pt x="704" y="23"/>
                            </a:moveTo>
                            <a:lnTo>
                              <a:pt x="660" y="0"/>
                            </a:lnTo>
                            <a:lnTo>
                              <a:pt x="42" y="0"/>
                            </a:lnTo>
                            <a:lnTo>
                              <a:pt x="0" y="44"/>
                            </a:lnTo>
                            <a:lnTo>
                              <a:pt x="127" y="86"/>
                            </a:lnTo>
                            <a:lnTo>
                              <a:pt x="638" y="86"/>
                            </a:lnTo>
                            <a:lnTo>
                              <a:pt x="704" y="23"/>
                            </a:lnTo>
                            <a:close/>
                          </a:path>
                        </a:pathLst>
                      </a:custGeom>
                      <a:solidFill>
                        <a:srgbClr val="9A9A9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982" name="Freeform 167">
                        <a:extLst>
                          <a:ext uri="{FF2B5EF4-FFF2-40B4-BE49-F238E27FC236}">
                            <a16:creationId xmlns:a16="http://schemas.microsoft.com/office/drawing/2014/main" id="{D76949A0-414D-4D38-AC73-DE93393A5B1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240" cy="16"/>
                      </a:xfrm>
                      <a:custGeom>
                        <a:avLst/>
                        <a:gdLst>
                          <a:gd name="T0" fmla="*/ 0 w 481"/>
                          <a:gd name="T1" fmla="*/ 33 h 33"/>
                          <a:gd name="T2" fmla="*/ 42 w 481"/>
                          <a:gd name="T3" fmla="*/ 33 h 33"/>
                          <a:gd name="T4" fmla="*/ 84 w 481"/>
                          <a:gd name="T5" fmla="*/ 33 h 33"/>
                          <a:gd name="T6" fmla="*/ 125 w 481"/>
                          <a:gd name="T7" fmla="*/ 33 h 33"/>
                          <a:gd name="T8" fmla="*/ 165 w 481"/>
                          <a:gd name="T9" fmla="*/ 31 h 33"/>
                          <a:gd name="T10" fmla="*/ 204 w 481"/>
                          <a:gd name="T11" fmla="*/ 31 h 33"/>
                          <a:gd name="T12" fmla="*/ 240 w 481"/>
                          <a:gd name="T13" fmla="*/ 29 h 33"/>
                          <a:gd name="T14" fmla="*/ 277 w 481"/>
                          <a:gd name="T15" fmla="*/ 27 h 33"/>
                          <a:gd name="T16" fmla="*/ 310 w 481"/>
                          <a:gd name="T17" fmla="*/ 25 h 33"/>
                          <a:gd name="T18" fmla="*/ 340 w 481"/>
                          <a:gd name="T19" fmla="*/ 23 h 33"/>
                          <a:gd name="T20" fmla="*/ 369 w 481"/>
                          <a:gd name="T21" fmla="*/ 21 h 33"/>
                          <a:gd name="T22" fmla="*/ 394 w 481"/>
                          <a:gd name="T23" fmla="*/ 19 h 33"/>
                          <a:gd name="T24" fmla="*/ 415 w 481"/>
                          <a:gd name="T25" fmla="*/ 17 h 33"/>
                          <a:gd name="T26" fmla="*/ 435 w 481"/>
                          <a:gd name="T27" fmla="*/ 13 h 33"/>
                          <a:gd name="T28" fmla="*/ 452 w 481"/>
                          <a:gd name="T29" fmla="*/ 12 h 33"/>
                          <a:gd name="T30" fmla="*/ 463 w 481"/>
                          <a:gd name="T31" fmla="*/ 10 h 33"/>
                          <a:gd name="T32" fmla="*/ 473 w 481"/>
                          <a:gd name="T33" fmla="*/ 6 h 33"/>
                          <a:gd name="T34" fmla="*/ 479 w 481"/>
                          <a:gd name="T35" fmla="*/ 4 h 33"/>
                          <a:gd name="T36" fmla="*/ 481 w 481"/>
                          <a:gd name="T37" fmla="*/ 0 h 33"/>
                          <a:gd name="T38" fmla="*/ 481 w 481"/>
                          <a:gd name="T39" fmla="*/ 33 h 33"/>
                          <a:gd name="T40" fmla="*/ 0 w 481"/>
                          <a:gd name="T41" fmla="*/ 33 h 3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</a:cxnLst>
                        <a:rect l="0" t="0" r="r" b="b"/>
                        <a:pathLst>
                          <a:path w="481" h="33">
                            <a:moveTo>
                              <a:pt x="0" y="33"/>
                            </a:moveTo>
                            <a:lnTo>
                              <a:pt x="42" y="33"/>
                            </a:lnTo>
                            <a:lnTo>
                              <a:pt x="84" y="33"/>
                            </a:lnTo>
                            <a:lnTo>
                              <a:pt x="125" y="33"/>
                            </a:lnTo>
                            <a:lnTo>
                              <a:pt x="165" y="31"/>
                            </a:lnTo>
                            <a:lnTo>
                              <a:pt x="204" y="31"/>
                            </a:lnTo>
                            <a:lnTo>
                              <a:pt x="240" y="29"/>
                            </a:lnTo>
                            <a:lnTo>
                              <a:pt x="277" y="27"/>
                            </a:lnTo>
                            <a:lnTo>
                              <a:pt x="310" y="25"/>
                            </a:lnTo>
                            <a:lnTo>
                              <a:pt x="340" y="23"/>
                            </a:lnTo>
                            <a:lnTo>
                              <a:pt x="369" y="21"/>
                            </a:lnTo>
                            <a:lnTo>
                              <a:pt x="394" y="19"/>
                            </a:lnTo>
                            <a:lnTo>
                              <a:pt x="415" y="17"/>
                            </a:lnTo>
                            <a:lnTo>
                              <a:pt x="435" y="13"/>
                            </a:lnTo>
                            <a:lnTo>
                              <a:pt x="452" y="12"/>
                            </a:lnTo>
                            <a:lnTo>
                              <a:pt x="463" y="10"/>
                            </a:lnTo>
                            <a:lnTo>
                              <a:pt x="473" y="6"/>
                            </a:lnTo>
                            <a:lnTo>
                              <a:pt x="479" y="4"/>
                            </a:lnTo>
                            <a:lnTo>
                              <a:pt x="481" y="0"/>
                            </a:lnTo>
                            <a:lnTo>
                              <a:pt x="481" y="33"/>
                            </a:lnTo>
                            <a:lnTo>
                              <a:pt x="0" y="33"/>
                            </a:lnTo>
                            <a:close/>
                          </a:path>
                        </a:pathLst>
                      </a:custGeom>
                      <a:solidFill>
                        <a:srgbClr val="C0C0C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983" name="Freeform 168">
                        <a:extLst>
                          <a:ext uri="{FF2B5EF4-FFF2-40B4-BE49-F238E27FC236}">
                            <a16:creationId xmlns:a16="http://schemas.microsoft.com/office/drawing/2014/main" id="{3F377E94-3C41-4534-81BE-3FDA96BFD14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240" cy="16"/>
                      </a:xfrm>
                      <a:custGeom>
                        <a:avLst/>
                        <a:gdLst>
                          <a:gd name="T0" fmla="*/ 0 w 481"/>
                          <a:gd name="T1" fmla="*/ 33 h 33"/>
                          <a:gd name="T2" fmla="*/ 42 w 481"/>
                          <a:gd name="T3" fmla="*/ 33 h 33"/>
                          <a:gd name="T4" fmla="*/ 84 w 481"/>
                          <a:gd name="T5" fmla="*/ 33 h 33"/>
                          <a:gd name="T6" fmla="*/ 125 w 481"/>
                          <a:gd name="T7" fmla="*/ 33 h 33"/>
                          <a:gd name="T8" fmla="*/ 165 w 481"/>
                          <a:gd name="T9" fmla="*/ 31 h 33"/>
                          <a:gd name="T10" fmla="*/ 204 w 481"/>
                          <a:gd name="T11" fmla="*/ 31 h 33"/>
                          <a:gd name="T12" fmla="*/ 240 w 481"/>
                          <a:gd name="T13" fmla="*/ 29 h 33"/>
                          <a:gd name="T14" fmla="*/ 277 w 481"/>
                          <a:gd name="T15" fmla="*/ 27 h 33"/>
                          <a:gd name="T16" fmla="*/ 310 w 481"/>
                          <a:gd name="T17" fmla="*/ 25 h 33"/>
                          <a:gd name="T18" fmla="*/ 340 w 481"/>
                          <a:gd name="T19" fmla="*/ 23 h 33"/>
                          <a:gd name="T20" fmla="*/ 369 w 481"/>
                          <a:gd name="T21" fmla="*/ 21 h 33"/>
                          <a:gd name="T22" fmla="*/ 394 w 481"/>
                          <a:gd name="T23" fmla="*/ 19 h 33"/>
                          <a:gd name="T24" fmla="*/ 415 w 481"/>
                          <a:gd name="T25" fmla="*/ 17 h 33"/>
                          <a:gd name="T26" fmla="*/ 435 w 481"/>
                          <a:gd name="T27" fmla="*/ 13 h 33"/>
                          <a:gd name="T28" fmla="*/ 452 w 481"/>
                          <a:gd name="T29" fmla="*/ 12 h 33"/>
                          <a:gd name="T30" fmla="*/ 463 w 481"/>
                          <a:gd name="T31" fmla="*/ 10 h 33"/>
                          <a:gd name="T32" fmla="*/ 473 w 481"/>
                          <a:gd name="T33" fmla="*/ 6 h 33"/>
                          <a:gd name="T34" fmla="*/ 479 w 481"/>
                          <a:gd name="T35" fmla="*/ 4 h 33"/>
                          <a:gd name="T36" fmla="*/ 481 w 481"/>
                          <a:gd name="T37" fmla="*/ 0 h 33"/>
                          <a:gd name="T38" fmla="*/ 475 w 481"/>
                          <a:gd name="T39" fmla="*/ 0 h 33"/>
                          <a:gd name="T40" fmla="*/ 473 w 481"/>
                          <a:gd name="T41" fmla="*/ 4 h 33"/>
                          <a:gd name="T42" fmla="*/ 467 w 481"/>
                          <a:gd name="T43" fmla="*/ 6 h 33"/>
                          <a:gd name="T44" fmla="*/ 458 w 481"/>
                          <a:gd name="T45" fmla="*/ 10 h 33"/>
                          <a:gd name="T46" fmla="*/ 446 w 481"/>
                          <a:gd name="T47" fmla="*/ 12 h 33"/>
                          <a:gd name="T48" fmla="*/ 431 w 481"/>
                          <a:gd name="T49" fmla="*/ 13 h 33"/>
                          <a:gd name="T50" fmla="*/ 411 w 481"/>
                          <a:gd name="T51" fmla="*/ 17 h 33"/>
                          <a:gd name="T52" fmla="*/ 388 w 481"/>
                          <a:gd name="T53" fmla="*/ 19 h 33"/>
                          <a:gd name="T54" fmla="*/ 363 w 481"/>
                          <a:gd name="T55" fmla="*/ 21 h 33"/>
                          <a:gd name="T56" fmla="*/ 336 w 481"/>
                          <a:gd name="T57" fmla="*/ 23 h 33"/>
                          <a:gd name="T58" fmla="*/ 306 w 481"/>
                          <a:gd name="T59" fmla="*/ 25 h 33"/>
                          <a:gd name="T60" fmla="*/ 273 w 481"/>
                          <a:gd name="T61" fmla="*/ 27 h 33"/>
                          <a:gd name="T62" fmla="*/ 238 w 481"/>
                          <a:gd name="T63" fmla="*/ 29 h 33"/>
                          <a:gd name="T64" fmla="*/ 202 w 481"/>
                          <a:gd name="T65" fmla="*/ 29 h 33"/>
                          <a:gd name="T66" fmla="*/ 163 w 481"/>
                          <a:gd name="T67" fmla="*/ 31 h 33"/>
                          <a:gd name="T68" fmla="*/ 123 w 481"/>
                          <a:gd name="T69" fmla="*/ 33 h 33"/>
                          <a:gd name="T70" fmla="*/ 83 w 481"/>
                          <a:gd name="T71" fmla="*/ 33 h 33"/>
                          <a:gd name="T72" fmla="*/ 42 w 481"/>
                          <a:gd name="T73" fmla="*/ 33 h 33"/>
                          <a:gd name="T74" fmla="*/ 0 w 481"/>
                          <a:gd name="T75" fmla="*/ 33 h 33"/>
                          <a:gd name="T76" fmla="*/ 0 w 481"/>
                          <a:gd name="T77" fmla="*/ 33 h 3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</a:cxnLst>
                        <a:rect l="0" t="0" r="r" b="b"/>
                        <a:pathLst>
                          <a:path w="481" h="33">
                            <a:moveTo>
                              <a:pt x="0" y="33"/>
                            </a:moveTo>
                            <a:lnTo>
                              <a:pt x="42" y="33"/>
                            </a:lnTo>
                            <a:lnTo>
                              <a:pt x="84" y="33"/>
                            </a:lnTo>
                            <a:lnTo>
                              <a:pt x="125" y="33"/>
                            </a:lnTo>
                            <a:lnTo>
                              <a:pt x="165" y="31"/>
                            </a:lnTo>
                            <a:lnTo>
                              <a:pt x="204" y="31"/>
                            </a:lnTo>
                            <a:lnTo>
                              <a:pt x="240" y="29"/>
                            </a:lnTo>
                            <a:lnTo>
                              <a:pt x="277" y="27"/>
                            </a:lnTo>
                            <a:lnTo>
                              <a:pt x="310" y="25"/>
                            </a:lnTo>
                            <a:lnTo>
                              <a:pt x="340" y="23"/>
                            </a:lnTo>
                            <a:lnTo>
                              <a:pt x="369" y="21"/>
                            </a:lnTo>
                            <a:lnTo>
                              <a:pt x="394" y="19"/>
                            </a:lnTo>
                            <a:lnTo>
                              <a:pt x="415" y="17"/>
                            </a:lnTo>
                            <a:lnTo>
                              <a:pt x="435" y="13"/>
                            </a:lnTo>
                            <a:lnTo>
                              <a:pt x="452" y="12"/>
                            </a:lnTo>
                            <a:lnTo>
                              <a:pt x="463" y="10"/>
                            </a:lnTo>
                            <a:lnTo>
                              <a:pt x="473" y="6"/>
                            </a:lnTo>
                            <a:lnTo>
                              <a:pt x="479" y="4"/>
                            </a:lnTo>
                            <a:lnTo>
                              <a:pt x="481" y="0"/>
                            </a:lnTo>
                            <a:lnTo>
                              <a:pt x="475" y="0"/>
                            </a:lnTo>
                            <a:lnTo>
                              <a:pt x="473" y="4"/>
                            </a:lnTo>
                            <a:lnTo>
                              <a:pt x="467" y="6"/>
                            </a:lnTo>
                            <a:lnTo>
                              <a:pt x="458" y="10"/>
                            </a:lnTo>
                            <a:lnTo>
                              <a:pt x="446" y="12"/>
                            </a:lnTo>
                            <a:lnTo>
                              <a:pt x="431" y="13"/>
                            </a:lnTo>
                            <a:lnTo>
                              <a:pt x="411" y="17"/>
                            </a:lnTo>
                            <a:lnTo>
                              <a:pt x="388" y="19"/>
                            </a:lnTo>
                            <a:lnTo>
                              <a:pt x="363" y="21"/>
                            </a:lnTo>
                            <a:lnTo>
                              <a:pt x="336" y="23"/>
                            </a:lnTo>
                            <a:lnTo>
                              <a:pt x="306" y="25"/>
                            </a:lnTo>
                            <a:lnTo>
                              <a:pt x="273" y="27"/>
                            </a:lnTo>
                            <a:lnTo>
                              <a:pt x="238" y="29"/>
                            </a:lnTo>
                            <a:lnTo>
                              <a:pt x="202" y="29"/>
                            </a:lnTo>
                            <a:lnTo>
                              <a:pt x="163" y="31"/>
                            </a:lnTo>
                            <a:lnTo>
                              <a:pt x="123" y="33"/>
                            </a:lnTo>
                            <a:lnTo>
                              <a:pt x="83" y="33"/>
                            </a:lnTo>
                            <a:lnTo>
                              <a:pt x="42" y="33"/>
                            </a:lnTo>
                            <a:lnTo>
                              <a:pt x="0" y="33"/>
                            </a:lnTo>
                            <a:lnTo>
                              <a:pt x="0" y="33"/>
                            </a:lnTo>
                            <a:close/>
                          </a:path>
                        </a:pathLst>
                      </a:custGeom>
                      <a:solidFill>
                        <a:srgbClr val="C0C0C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984" name="Freeform 169">
                        <a:extLst>
                          <a:ext uri="{FF2B5EF4-FFF2-40B4-BE49-F238E27FC236}">
                            <a16:creationId xmlns:a16="http://schemas.microsoft.com/office/drawing/2014/main" id="{51CBFFDE-51F8-4AFD-AB9A-F160B838A67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237" cy="16"/>
                      </a:xfrm>
                      <a:custGeom>
                        <a:avLst/>
                        <a:gdLst>
                          <a:gd name="T0" fmla="*/ 0 w 475"/>
                          <a:gd name="T1" fmla="*/ 33 h 33"/>
                          <a:gd name="T2" fmla="*/ 42 w 475"/>
                          <a:gd name="T3" fmla="*/ 33 h 33"/>
                          <a:gd name="T4" fmla="*/ 83 w 475"/>
                          <a:gd name="T5" fmla="*/ 33 h 33"/>
                          <a:gd name="T6" fmla="*/ 123 w 475"/>
                          <a:gd name="T7" fmla="*/ 33 h 33"/>
                          <a:gd name="T8" fmla="*/ 163 w 475"/>
                          <a:gd name="T9" fmla="*/ 31 h 33"/>
                          <a:gd name="T10" fmla="*/ 202 w 475"/>
                          <a:gd name="T11" fmla="*/ 29 h 33"/>
                          <a:gd name="T12" fmla="*/ 238 w 475"/>
                          <a:gd name="T13" fmla="*/ 29 h 33"/>
                          <a:gd name="T14" fmla="*/ 273 w 475"/>
                          <a:gd name="T15" fmla="*/ 27 h 33"/>
                          <a:gd name="T16" fmla="*/ 306 w 475"/>
                          <a:gd name="T17" fmla="*/ 25 h 33"/>
                          <a:gd name="T18" fmla="*/ 336 w 475"/>
                          <a:gd name="T19" fmla="*/ 23 h 33"/>
                          <a:gd name="T20" fmla="*/ 363 w 475"/>
                          <a:gd name="T21" fmla="*/ 21 h 33"/>
                          <a:gd name="T22" fmla="*/ 388 w 475"/>
                          <a:gd name="T23" fmla="*/ 19 h 33"/>
                          <a:gd name="T24" fmla="*/ 411 w 475"/>
                          <a:gd name="T25" fmla="*/ 17 h 33"/>
                          <a:gd name="T26" fmla="*/ 431 w 475"/>
                          <a:gd name="T27" fmla="*/ 13 h 33"/>
                          <a:gd name="T28" fmla="*/ 446 w 475"/>
                          <a:gd name="T29" fmla="*/ 12 h 33"/>
                          <a:gd name="T30" fmla="*/ 458 w 475"/>
                          <a:gd name="T31" fmla="*/ 10 h 33"/>
                          <a:gd name="T32" fmla="*/ 467 w 475"/>
                          <a:gd name="T33" fmla="*/ 6 h 33"/>
                          <a:gd name="T34" fmla="*/ 473 w 475"/>
                          <a:gd name="T35" fmla="*/ 4 h 33"/>
                          <a:gd name="T36" fmla="*/ 475 w 475"/>
                          <a:gd name="T37" fmla="*/ 0 h 33"/>
                          <a:gd name="T38" fmla="*/ 469 w 475"/>
                          <a:gd name="T39" fmla="*/ 0 h 33"/>
                          <a:gd name="T40" fmla="*/ 467 w 475"/>
                          <a:gd name="T41" fmla="*/ 4 h 33"/>
                          <a:gd name="T42" fmla="*/ 461 w 475"/>
                          <a:gd name="T43" fmla="*/ 6 h 33"/>
                          <a:gd name="T44" fmla="*/ 454 w 475"/>
                          <a:gd name="T45" fmla="*/ 10 h 33"/>
                          <a:gd name="T46" fmla="*/ 440 w 475"/>
                          <a:gd name="T47" fmla="*/ 12 h 33"/>
                          <a:gd name="T48" fmla="*/ 425 w 475"/>
                          <a:gd name="T49" fmla="*/ 13 h 33"/>
                          <a:gd name="T50" fmla="*/ 406 w 475"/>
                          <a:gd name="T51" fmla="*/ 17 h 33"/>
                          <a:gd name="T52" fmla="*/ 385 w 475"/>
                          <a:gd name="T53" fmla="*/ 19 h 33"/>
                          <a:gd name="T54" fmla="*/ 360 w 475"/>
                          <a:gd name="T55" fmla="*/ 21 h 33"/>
                          <a:gd name="T56" fmla="*/ 333 w 475"/>
                          <a:gd name="T57" fmla="*/ 23 h 33"/>
                          <a:gd name="T58" fmla="*/ 302 w 475"/>
                          <a:gd name="T59" fmla="*/ 25 h 33"/>
                          <a:gd name="T60" fmla="*/ 269 w 475"/>
                          <a:gd name="T61" fmla="*/ 27 h 33"/>
                          <a:gd name="T62" fmla="*/ 235 w 475"/>
                          <a:gd name="T63" fmla="*/ 29 h 33"/>
                          <a:gd name="T64" fmla="*/ 198 w 475"/>
                          <a:gd name="T65" fmla="*/ 29 h 33"/>
                          <a:gd name="T66" fmla="*/ 161 w 475"/>
                          <a:gd name="T67" fmla="*/ 31 h 33"/>
                          <a:gd name="T68" fmla="*/ 121 w 475"/>
                          <a:gd name="T69" fmla="*/ 31 h 33"/>
                          <a:gd name="T70" fmla="*/ 83 w 475"/>
                          <a:gd name="T71" fmla="*/ 33 h 33"/>
                          <a:gd name="T72" fmla="*/ 42 w 475"/>
                          <a:gd name="T73" fmla="*/ 33 h 33"/>
                          <a:gd name="T74" fmla="*/ 0 w 475"/>
                          <a:gd name="T75" fmla="*/ 33 h 33"/>
                          <a:gd name="T76" fmla="*/ 0 w 475"/>
                          <a:gd name="T77" fmla="*/ 33 h 3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</a:cxnLst>
                        <a:rect l="0" t="0" r="r" b="b"/>
                        <a:pathLst>
                          <a:path w="475" h="33">
                            <a:moveTo>
                              <a:pt x="0" y="33"/>
                            </a:moveTo>
                            <a:lnTo>
                              <a:pt x="42" y="33"/>
                            </a:lnTo>
                            <a:lnTo>
                              <a:pt x="83" y="33"/>
                            </a:lnTo>
                            <a:lnTo>
                              <a:pt x="123" y="33"/>
                            </a:lnTo>
                            <a:lnTo>
                              <a:pt x="163" y="31"/>
                            </a:lnTo>
                            <a:lnTo>
                              <a:pt x="202" y="29"/>
                            </a:lnTo>
                            <a:lnTo>
                              <a:pt x="238" y="29"/>
                            </a:lnTo>
                            <a:lnTo>
                              <a:pt x="273" y="27"/>
                            </a:lnTo>
                            <a:lnTo>
                              <a:pt x="306" y="25"/>
                            </a:lnTo>
                            <a:lnTo>
                              <a:pt x="336" y="23"/>
                            </a:lnTo>
                            <a:lnTo>
                              <a:pt x="363" y="21"/>
                            </a:lnTo>
                            <a:lnTo>
                              <a:pt x="388" y="19"/>
                            </a:lnTo>
                            <a:lnTo>
                              <a:pt x="411" y="17"/>
                            </a:lnTo>
                            <a:lnTo>
                              <a:pt x="431" y="13"/>
                            </a:lnTo>
                            <a:lnTo>
                              <a:pt x="446" y="12"/>
                            </a:lnTo>
                            <a:lnTo>
                              <a:pt x="458" y="10"/>
                            </a:lnTo>
                            <a:lnTo>
                              <a:pt x="467" y="6"/>
                            </a:lnTo>
                            <a:lnTo>
                              <a:pt x="473" y="4"/>
                            </a:lnTo>
                            <a:lnTo>
                              <a:pt x="475" y="0"/>
                            </a:lnTo>
                            <a:lnTo>
                              <a:pt x="469" y="0"/>
                            </a:lnTo>
                            <a:lnTo>
                              <a:pt x="467" y="4"/>
                            </a:lnTo>
                            <a:lnTo>
                              <a:pt x="461" y="6"/>
                            </a:lnTo>
                            <a:lnTo>
                              <a:pt x="454" y="10"/>
                            </a:lnTo>
                            <a:lnTo>
                              <a:pt x="440" y="12"/>
                            </a:lnTo>
                            <a:lnTo>
                              <a:pt x="425" y="13"/>
                            </a:lnTo>
                            <a:lnTo>
                              <a:pt x="406" y="17"/>
                            </a:lnTo>
                            <a:lnTo>
                              <a:pt x="385" y="19"/>
                            </a:lnTo>
                            <a:lnTo>
                              <a:pt x="360" y="21"/>
                            </a:lnTo>
                            <a:lnTo>
                              <a:pt x="333" y="23"/>
                            </a:lnTo>
                            <a:lnTo>
                              <a:pt x="302" y="25"/>
                            </a:lnTo>
                            <a:lnTo>
                              <a:pt x="269" y="27"/>
                            </a:lnTo>
                            <a:lnTo>
                              <a:pt x="235" y="29"/>
                            </a:lnTo>
                            <a:lnTo>
                              <a:pt x="198" y="29"/>
                            </a:lnTo>
                            <a:lnTo>
                              <a:pt x="161" y="31"/>
                            </a:lnTo>
                            <a:lnTo>
                              <a:pt x="121" y="31"/>
                            </a:lnTo>
                            <a:lnTo>
                              <a:pt x="83" y="33"/>
                            </a:lnTo>
                            <a:lnTo>
                              <a:pt x="42" y="33"/>
                            </a:lnTo>
                            <a:lnTo>
                              <a:pt x="0" y="33"/>
                            </a:lnTo>
                            <a:lnTo>
                              <a:pt x="0" y="33"/>
                            </a:lnTo>
                            <a:close/>
                          </a:path>
                        </a:pathLst>
                      </a:custGeom>
                      <a:solidFill>
                        <a:srgbClr val="BEBEBE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985" name="Freeform 170">
                        <a:extLst>
                          <a:ext uri="{FF2B5EF4-FFF2-40B4-BE49-F238E27FC236}">
                            <a16:creationId xmlns:a16="http://schemas.microsoft.com/office/drawing/2014/main" id="{DBD1DA41-1DC0-40EB-B190-2D664D4A1BA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235" cy="16"/>
                      </a:xfrm>
                      <a:custGeom>
                        <a:avLst/>
                        <a:gdLst>
                          <a:gd name="T0" fmla="*/ 0 w 469"/>
                          <a:gd name="T1" fmla="*/ 33 h 33"/>
                          <a:gd name="T2" fmla="*/ 42 w 469"/>
                          <a:gd name="T3" fmla="*/ 33 h 33"/>
                          <a:gd name="T4" fmla="*/ 83 w 469"/>
                          <a:gd name="T5" fmla="*/ 33 h 33"/>
                          <a:gd name="T6" fmla="*/ 121 w 469"/>
                          <a:gd name="T7" fmla="*/ 31 h 33"/>
                          <a:gd name="T8" fmla="*/ 161 w 469"/>
                          <a:gd name="T9" fmla="*/ 31 h 33"/>
                          <a:gd name="T10" fmla="*/ 198 w 469"/>
                          <a:gd name="T11" fmla="*/ 29 h 33"/>
                          <a:gd name="T12" fmla="*/ 235 w 469"/>
                          <a:gd name="T13" fmla="*/ 29 h 33"/>
                          <a:gd name="T14" fmla="*/ 269 w 469"/>
                          <a:gd name="T15" fmla="*/ 27 h 33"/>
                          <a:gd name="T16" fmla="*/ 302 w 469"/>
                          <a:gd name="T17" fmla="*/ 25 h 33"/>
                          <a:gd name="T18" fmla="*/ 333 w 469"/>
                          <a:gd name="T19" fmla="*/ 23 h 33"/>
                          <a:gd name="T20" fmla="*/ 360 w 469"/>
                          <a:gd name="T21" fmla="*/ 21 h 33"/>
                          <a:gd name="T22" fmla="*/ 385 w 469"/>
                          <a:gd name="T23" fmla="*/ 19 h 33"/>
                          <a:gd name="T24" fmla="*/ 406 w 469"/>
                          <a:gd name="T25" fmla="*/ 17 h 33"/>
                          <a:gd name="T26" fmla="*/ 425 w 469"/>
                          <a:gd name="T27" fmla="*/ 13 h 33"/>
                          <a:gd name="T28" fmla="*/ 440 w 469"/>
                          <a:gd name="T29" fmla="*/ 12 h 33"/>
                          <a:gd name="T30" fmla="*/ 454 w 469"/>
                          <a:gd name="T31" fmla="*/ 10 h 33"/>
                          <a:gd name="T32" fmla="*/ 461 w 469"/>
                          <a:gd name="T33" fmla="*/ 6 h 33"/>
                          <a:gd name="T34" fmla="*/ 467 w 469"/>
                          <a:gd name="T35" fmla="*/ 4 h 33"/>
                          <a:gd name="T36" fmla="*/ 469 w 469"/>
                          <a:gd name="T37" fmla="*/ 0 h 33"/>
                          <a:gd name="T38" fmla="*/ 463 w 469"/>
                          <a:gd name="T39" fmla="*/ 0 h 33"/>
                          <a:gd name="T40" fmla="*/ 461 w 469"/>
                          <a:gd name="T41" fmla="*/ 4 h 33"/>
                          <a:gd name="T42" fmla="*/ 456 w 469"/>
                          <a:gd name="T43" fmla="*/ 6 h 33"/>
                          <a:gd name="T44" fmla="*/ 448 w 469"/>
                          <a:gd name="T45" fmla="*/ 8 h 33"/>
                          <a:gd name="T46" fmla="*/ 435 w 469"/>
                          <a:gd name="T47" fmla="*/ 12 h 33"/>
                          <a:gd name="T48" fmla="*/ 419 w 469"/>
                          <a:gd name="T49" fmla="*/ 13 h 33"/>
                          <a:gd name="T50" fmla="*/ 402 w 469"/>
                          <a:gd name="T51" fmla="*/ 15 h 33"/>
                          <a:gd name="T52" fmla="*/ 379 w 469"/>
                          <a:gd name="T53" fmla="*/ 19 h 33"/>
                          <a:gd name="T54" fmla="*/ 356 w 469"/>
                          <a:gd name="T55" fmla="*/ 21 h 33"/>
                          <a:gd name="T56" fmla="*/ 327 w 469"/>
                          <a:gd name="T57" fmla="*/ 23 h 33"/>
                          <a:gd name="T58" fmla="*/ 298 w 469"/>
                          <a:gd name="T59" fmla="*/ 25 h 33"/>
                          <a:gd name="T60" fmla="*/ 265 w 469"/>
                          <a:gd name="T61" fmla="*/ 27 h 33"/>
                          <a:gd name="T62" fmla="*/ 233 w 469"/>
                          <a:gd name="T63" fmla="*/ 27 h 33"/>
                          <a:gd name="T64" fmla="*/ 196 w 469"/>
                          <a:gd name="T65" fmla="*/ 29 h 33"/>
                          <a:gd name="T66" fmla="*/ 159 w 469"/>
                          <a:gd name="T67" fmla="*/ 31 h 33"/>
                          <a:gd name="T68" fmla="*/ 121 w 469"/>
                          <a:gd name="T69" fmla="*/ 31 h 33"/>
                          <a:gd name="T70" fmla="*/ 81 w 469"/>
                          <a:gd name="T71" fmla="*/ 31 h 33"/>
                          <a:gd name="T72" fmla="*/ 40 w 469"/>
                          <a:gd name="T73" fmla="*/ 33 h 33"/>
                          <a:gd name="T74" fmla="*/ 0 w 469"/>
                          <a:gd name="T75" fmla="*/ 33 h 33"/>
                          <a:gd name="T76" fmla="*/ 0 w 469"/>
                          <a:gd name="T77" fmla="*/ 33 h 3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</a:cxnLst>
                        <a:rect l="0" t="0" r="r" b="b"/>
                        <a:pathLst>
                          <a:path w="469" h="33">
                            <a:moveTo>
                              <a:pt x="0" y="33"/>
                            </a:moveTo>
                            <a:lnTo>
                              <a:pt x="42" y="33"/>
                            </a:lnTo>
                            <a:lnTo>
                              <a:pt x="83" y="33"/>
                            </a:lnTo>
                            <a:lnTo>
                              <a:pt x="121" y="31"/>
                            </a:lnTo>
                            <a:lnTo>
                              <a:pt x="161" y="31"/>
                            </a:lnTo>
                            <a:lnTo>
                              <a:pt x="198" y="29"/>
                            </a:lnTo>
                            <a:lnTo>
                              <a:pt x="235" y="29"/>
                            </a:lnTo>
                            <a:lnTo>
                              <a:pt x="269" y="27"/>
                            </a:lnTo>
                            <a:lnTo>
                              <a:pt x="302" y="25"/>
                            </a:lnTo>
                            <a:lnTo>
                              <a:pt x="333" y="23"/>
                            </a:lnTo>
                            <a:lnTo>
                              <a:pt x="360" y="21"/>
                            </a:lnTo>
                            <a:lnTo>
                              <a:pt x="385" y="19"/>
                            </a:lnTo>
                            <a:lnTo>
                              <a:pt x="406" y="17"/>
                            </a:lnTo>
                            <a:lnTo>
                              <a:pt x="425" y="13"/>
                            </a:lnTo>
                            <a:lnTo>
                              <a:pt x="440" y="12"/>
                            </a:lnTo>
                            <a:lnTo>
                              <a:pt x="454" y="10"/>
                            </a:lnTo>
                            <a:lnTo>
                              <a:pt x="461" y="6"/>
                            </a:lnTo>
                            <a:lnTo>
                              <a:pt x="467" y="4"/>
                            </a:lnTo>
                            <a:lnTo>
                              <a:pt x="469" y="0"/>
                            </a:lnTo>
                            <a:lnTo>
                              <a:pt x="463" y="0"/>
                            </a:lnTo>
                            <a:lnTo>
                              <a:pt x="461" y="4"/>
                            </a:lnTo>
                            <a:lnTo>
                              <a:pt x="456" y="6"/>
                            </a:lnTo>
                            <a:lnTo>
                              <a:pt x="448" y="8"/>
                            </a:lnTo>
                            <a:lnTo>
                              <a:pt x="435" y="12"/>
                            </a:lnTo>
                            <a:lnTo>
                              <a:pt x="419" y="13"/>
                            </a:lnTo>
                            <a:lnTo>
                              <a:pt x="402" y="15"/>
                            </a:lnTo>
                            <a:lnTo>
                              <a:pt x="379" y="19"/>
                            </a:lnTo>
                            <a:lnTo>
                              <a:pt x="356" y="21"/>
                            </a:lnTo>
                            <a:lnTo>
                              <a:pt x="327" y="23"/>
                            </a:lnTo>
                            <a:lnTo>
                              <a:pt x="298" y="25"/>
                            </a:lnTo>
                            <a:lnTo>
                              <a:pt x="265" y="27"/>
                            </a:lnTo>
                            <a:lnTo>
                              <a:pt x="233" y="27"/>
                            </a:lnTo>
                            <a:lnTo>
                              <a:pt x="196" y="29"/>
                            </a:lnTo>
                            <a:lnTo>
                              <a:pt x="159" y="31"/>
                            </a:lnTo>
                            <a:lnTo>
                              <a:pt x="121" y="31"/>
                            </a:lnTo>
                            <a:lnTo>
                              <a:pt x="81" y="31"/>
                            </a:lnTo>
                            <a:lnTo>
                              <a:pt x="40" y="33"/>
                            </a:lnTo>
                            <a:lnTo>
                              <a:pt x="0" y="33"/>
                            </a:lnTo>
                            <a:lnTo>
                              <a:pt x="0" y="33"/>
                            </a:lnTo>
                            <a:close/>
                          </a:path>
                        </a:pathLst>
                      </a:custGeom>
                      <a:solidFill>
                        <a:srgbClr val="BDBDBD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986" name="Freeform 171">
                        <a:extLst>
                          <a:ext uri="{FF2B5EF4-FFF2-40B4-BE49-F238E27FC236}">
                            <a16:creationId xmlns:a16="http://schemas.microsoft.com/office/drawing/2014/main" id="{FFD2D187-D2AE-4A97-A5B9-B283F96D61A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232" cy="16"/>
                      </a:xfrm>
                      <a:custGeom>
                        <a:avLst/>
                        <a:gdLst>
                          <a:gd name="T0" fmla="*/ 0 w 463"/>
                          <a:gd name="T1" fmla="*/ 33 h 33"/>
                          <a:gd name="T2" fmla="*/ 40 w 463"/>
                          <a:gd name="T3" fmla="*/ 33 h 33"/>
                          <a:gd name="T4" fmla="*/ 81 w 463"/>
                          <a:gd name="T5" fmla="*/ 31 h 33"/>
                          <a:gd name="T6" fmla="*/ 121 w 463"/>
                          <a:gd name="T7" fmla="*/ 31 h 33"/>
                          <a:gd name="T8" fmla="*/ 159 w 463"/>
                          <a:gd name="T9" fmla="*/ 31 h 33"/>
                          <a:gd name="T10" fmla="*/ 196 w 463"/>
                          <a:gd name="T11" fmla="*/ 29 h 33"/>
                          <a:gd name="T12" fmla="*/ 233 w 463"/>
                          <a:gd name="T13" fmla="*/ 27 h 33"/>
                          <a:gd name="T14" fmla="*/ 265 w 463"/>
                          <a:gd name="T15" fmla="*/ 27 h 33"/>
                          <a:gd name="T16" fmla="*/ 298 w 463"/>
                          <a:gd name="T17" fmla="*/ 25 h 33"/>
                          <a:gd name="T18" fmla="*/ 327 w 463"/>
                          <a:gd name="T19" fmla="*/ 23 h 33"/>
                          <a:gd name="T20" fmla="*/ 356 w 463"/>
                          <a:gd name="T21" fmla="*/ 21 h 33"/>
                          <a:gd name="T22" fmla="*/ 379 w 463"/>
                          <a:gd name="T23" fmla="*/ 19 h 33"/>
                          <a:gd name="T24" fmla="*/ 402 w 463"/>
                          <a:gd name="T25" fmla="*/ 15 h 33"/>
                          <a:gd name="T26" fmla="*/ 419 w 463"/>
                          <a:gd name="T27" fmla="*/ 13 h 33"/>
                          <a:gd name="T28" fmla="*/ 435 w 463"/>
                          <a:gd name="T29" fmla="*/ 12 h 33"/>
                          <a:gd name="T30" fmla="*/ 448 w 463"/>
                          <a:gd name="T31" fmla="*/ 8 h 33"/>
                          <a:gd name="T32" fmla="*/ 456 w 463"/>
                          <a:gd name="T33" fmla="*/ 6 h 33"/>
                          <a:gd name="T34" fmla="*/ 461 w 463"/>
                          <a:gd name="T35" fmla="*/ 4 h 33"/>
                          <a:gd name="T36" fmla="*/ 463 w 463"/>
                          <a:gd name="T37" fmla="*/ 0 h 33"/>
                          <a:gd name="T38" fmla="*/ 458 w 463"/>
                          <a:gd name="T39" fmla="*/ 0 h 33"/>
                          <a:gd name="T40" fmla="*/ 456 w 463"/>
                          <a:gd name="T41" fmla="*/ 4 h 33"/>
                          <a:gd name="T42" fmla="*/ 450 w 463"/>
                          <a:gd name="T43" fmla="*/ 6 h 33"/>
                          <a:gd name="T44" fmla="*/ 442 w 463"/>
                          <a:gd name="T45" fmla="*/ 8 h 33"/>
                          <a:gd name="T46" fmla="*/ 431 w 463"/>
                          <a:gd name="T47" fmla="*/ 12 h 33"/>
                          <a:gd name="T48" fmla="*/ 415 w 463"/>
                          <a:gd name="T49" fmla="*/ 13 h 33"/>
                          <a:gd name="T50" fmla="*/ 396 w 463"/>
                          <a:gd name="T51" fmla="*/ 15 h 33"/>
                          <a:gd name="T52" fmla="*/ 375 w 463"/>
                          <a:gd name="T53" fmla="*/ 19 h 33"/>
                          <a:gd name="T54" fmla="*/ 350 w 463"/>
                          <a:gd name="T55" fmla="*/ 21 h 33"/>
                          <a:gd name="T56" fmla="*/ 323 w 463"/>
                          <a:gd name="T57" fmla="*/ 23 h 33"/>
                          <a:gd name="T58" fmla="*/ 294 w 463"/>
                          <a:gd name="T59" fmla="*/ 25 h 33"/>
                          <a:gd name="T60" fmla="*/ 263 w 463"/>
                          <a:gd name="T61" fmla="*/ 27 h 33"/>
                          <a:gd name="T62" fmla="*/ 229 w 463"/>
                          <a:gd name="T63" fmla="*/ 27 h 33"/>
                          <a:gd name="T64" fmla="*/ 194 w 463"/>
                          <a:gd name="T65" fmla="*/ 29 h 33"/>
                          <a:gd name="T66" fmla="*/ 158 w 463"/>
                          <a:gd name="T67" fmla="*/ 29 h 33"/>
                          <a:gd name="T68" fmla="*/ 119 w 463"/>
                          <a:gd name="T69" fmla="*/ 31 h 33"/>
                          <a:gd name="T70" fmla="*/ 81 w 463"/>
                          <a:gd name="T71" fmla="*/ 31 h 33"/>
                          <a:gd name="T72" fmla="*/ 40 w 463"/>
                          <a:gd name="T73" fmla="*/ 31 h 33"/>
                          <a:gd name="T74" fmla="*/ 0 w 463"/>
                          <a:gd name="T75" fmla="*/ 31 h 33"/>
                          <a:gd name="T76" fmla="*/ 0 w 463"/>
                          <a:gd name="T77" fmla="*/ 33 h 3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</a:cxnLst>
                        <a:rect l="0" t="0" r="r" b="b"/>
                        <a:pathLst>
                          <a:path w="463" h="33">
                            <a:moveTo>
                              <a:pt x="0" y="33"/>
                            </a:moveTo>
                            <a:lnTo>
                              <a:pt x="40" y="33"/>
                            </a:lnTo>
                            <a:lnTo>
                              <a:pt x="81" y="31"/>
                            </a:lnTo>
                            <a:lnTo>
                              <a:pt x="121" y="31"/>
                            </a:lnTo>
                            <a:lnTo>
                              <a:pt x="159" y="31"/>
                            </a:lnTo>
                            <a:lnTo>
                              <a:pt x="196" y="29"/>
                            </a:lnTo>
                            <a:lnTo>
                              <a:pt x="233" y="27"/>
                            </a:lnTo>
                            <a:lnTo>
                              <a:pt x="265" y="27"/>
                            </a:lnTo>
                            <a:lnTo>
                              <a:pt x="298" y="25"/>
                            </a:lnTo>
                            <a:lnTo>
                              <a:pt x="327" y="23"/>
                            </a:lnTo>
                            <a:lnTo>
                              <a:pt x="356" y="21"/>
                            </a:lnTo>
                            <a:lnTo>
                              <a:pt x="379" y="19"/>
                            </a:lnTo>
                            <a:lnTo>
                              <a:pt x="402" y="15"/>
                            </a:lnTo>
                            <a:lnTo>
                              <a:pt x="419" y="13"/>
                            </a:lnTo>
                            <a:lnTo>
                              <a:pt x="435" y="12"/>
                            </a:lnTo>
                            <a:lnTo>
                              <a:pt x="448" y="8"/>
                            </a:lnTo>
                            <a:lnTo>
                              <a:pt x="456" y="6"/>
                            </a:lnTo>
                            <a:lnTo>
                              <a:pt x="461" y="4"/>
                            </a:lnTo>
                            <a:lnTo>
                              <a:pt x="463" y="0"/>
                            </a:lnTo>
                            <a:lnTo>
                              <a:pt x="458" y="0"/>
                            </a:lnTo>
                            <a:lnTo>
                              <a:pt x="456" y="4"/>
                            </a:lnTo>
                            <a:lnTo>
                              <a:pt x="450" y="6"/>
                            </a:lnTo>
                            <a:lnTo>
                              <a:pt x="442" y="8"/>
                            </a:lnTo>
                            <a:lnTo>
                              <a:pt x="431" y="12"/>
                            </a:lnTo>
                            <a:lnTo>
                              <a:pt x="415" y="13"/>
                            </a:lnTo>
                            <a:lnTo>
                              <a:pt x="396" y="15"/>
                            </a:lnTo>
                            <a:lnTo>
                              <a:pt x="375" y="19"/>
                            </a:lnTo>
                            <a:lnTo>
                              <a:pt x="350" y="21"/>
                            </a:lnTo>
                            <a:lnTo>
                              <a:pt x="323" y="23"/>
                            </a:lnTo>
                            <a:lnTo>
                              <a:pt x="294" y="25"/>
                            </a:lnTo>
                            <a:lnTo>
                              <a:pt x="263" y="27"/>
                            </a:lnTo>
                            <a:lnTo>
                              <a:pt x="229" y="27"/>
                            </a:lnTo>
                            <a:lnTo>
                              <a:pt x="194" y="29"/>
                            </a:lnTo>
                            <a:lnTo>
                              <a:pt x="158" y="29"/>
                            </a:lnTo>
                            <a:lnTo>
                              <a:pt x="119" y="31"/>
                            </a:lnTo>
                            <a:lnTo>
                              <a:pt x="81" y="31"/>
                            </a:lnTo>
                            <a:lnTo>
                              <a:pt x="40" y="31"/>
                            </a:lnTo>
                            <a:lnTo>
                              <a:pt x="0" y="31"/>
                            </a:lnTo>
                            <a:lnTo>
                              <a:pt x="0" y="33"/>
                            </a:lnTo>
                            <a:close/>
                          </a:path>
                        </a:pathLst>
                      </a:custGeom>
                      <a:solidFill>
                        <a:srgbClr val="BCBCB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987" name="Freeform 172">
                        <a:extLst>
                          <a:ext uri="{FF2B5EF4-FFF2-40B4-BE49-F238E27FC236}">
                            <a16:creationId xmlns:a16="http://schemas.microsoft.com/office/drawing/2014/main" id="{C536F6DF-AF05-49EF-B462-96EE679EFBB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229" cy="15"/>
                      </a:xfrm>
                      <a:custGeom>
                        <a:avLst/>
                        <a:gdLst>
                          <a:gd name="T0" fmla="*/ 0 w 458"/>
                          <a:gd name="T1" fmla="*/ 31 h 31"/>
                          <a:gd name="T2" fmla="*/ 40 w 458"/>
                          <a:gd name="T3" fmla="*/ 31 h 31"/>
                          <a:gd name="T4" fmla="*/ 81 w 458"/>
                          <a:gd name="T5" fmla="*/ 31 h 31"/>
                          <a:gd name="T6" fmla="*/ 119 w 458"/>
                          <a:gd name="T7" fmla="*/ 31 h 31"/>
                          <a:gd name="T8" fmla="*/ 158 w 458"/>
                          <a:gd name="T9" fmla="*/ 29 h 31"/>
                          <a:gd name="T10" fmla="*/ 194 w 458"/>
                          <a:gd name="T11" fmla="*/ 29 h 31"/>
                          <a:gd name="T12" fmla="*/ 229 w 458"/>
                          <a:gd name="T13" fmla="*/ 27 h 31"/>
                          <a:gd name="T14" fmla="*/ 263 w 458"/>
                          <a:gd name="T15" fmla="*/ 27 h 31"/>
                          <a:gd name="T16" fmla="*/ 294 w 458"/>
                          <a:gd name="T17" fmla="*/ 25 h 31"/>
                          <a:gd name="T18" fmla="*/ 323 w 458"/>
                          <a:gd name="T19" fmla="*/ 23 h 31"/>
                          <a:gd name="T20" fmla="*/ 350 w 458"/>
                          <a:gd name="T21" fmla="*/ 21 h 31"/>
                          <a:gd name="T22" fmla="*/ 375 w 458"/>
                          <a:gd name="T23" fmla="*/ 19 h 31"/>
                          <a:gd name="T24" fmla="*/ 396 w 458"/>
                          <a:gd name="T25" fmla="*/ 15 h 31"/>
                          <a:gd name="T26" fmla="*/ 415 w 458"/>
                          <a:gd name="T27" fmla="*/ 13 h 31"/>
                          <a:gd name="T28" fmla="*/ 431 w 458"/>
                          <a:gd name="T29" fmla="*/ 12 h 31"/>
                          <a:gd name="T30" fmla="*/ 442 w 458"/>
                          <a:gd name="T31" fmla="*/ 8 h 31"/>
                          <a:gd name="T32" fmla="*/ 450 w 458"/>
                          <a:gd name="T33" fmla="*/ 6 h 31"/>
                          <a:gd name="T34" fmla="*/ 456 w 458"/>
                          <a:gd name="T35" fmla="*/ 4 h 31"/>
                          <a:gd name="T36" fmla="*/ 458 w 458"/>
                          <a:gd name="T37" fmla="*/ 0 h 31"/>
                          <a:gd name="T38" fmla="*/ 452 w 458"/>
                          <a:gd name="T39" fmla="*/ 0 h 31"/>
                          <a:gd name="T40" fmla="*/ 450 w 458"/>
                          <a:gd name="T41" fmla="*/ 4 h 31"/>
                          <a:gd name="T42" fmla="*/ 444 w 458"/>
                          <a:gd name="T43" fmla="*/ 6 h 31"/>
                          <a:gd name="T44" fmla="*/ 435 w 458"/>
                          <a:gd name="T45" fmla="*/ 10 h 31"/>
                          <a:gd name="T46" fmla="*/ 421 w 458"/>
                          <a:gd name="T47" fmla="*/ 12 h 31"/>
                          <a:gd name="T48" fmla="*/ 404 w 458"/>
                          <a:gd name="T49" fmla="*/ 13 h 31"/>
                          <a:gd name="T50" fmla="*/ 385 w 458"/>
                          <a:gd name="T51" fmla="*/ 17 h 31"/>
                          <a:gd name="T52" fmla="*/ 361 w 458"/>
                          <a:gd name="T53" fmla="*/ 19 h 31"/>
                          <a:gd name="T54" fmla="*/ 335 w 458"/>
                          <a:gd name="T55" fmla="*/ 21 h 31"/>
                          <a:gd name="T56" fmla="*/ 304 w 458"/>
                          <a:gd name="T57" fmla="*/ 23 h 31"/>
                          <a:gd name="T58" fmla="*/ 273 w 458"/>
                          <a:gd name="T59" fmla="*/ 25 h 31"/>
                          <a:gd name="T60" fmla="*/ 238 w 458"/>
                          <a:gd name="T61" fmla="*/ 27 h 31"/>
                          <a:gd name="T62" fmla="*/ 202 w 458"/>
                          <a:gd name="T63" fmla="*/ 29 h 31"/>
                          <a:gd name="T64" fmla="*/ 163 w 458"/>
                          <a:gd name="T65" fmla="*/ 29 h 31"/>
                          <a:gd name="T66" fmla="*/ 125 w 458"/>
                          <a:gd name="T67" fmla="*/ 31 h 31"/>
                          <a:gd name="T68" fmla="*/ 84 w 458"/>
                          <a:gd name="T69" fmla="*/ 31 h 31"/>
                          <a:gd name="T70" fmla="*/ 42 w 458"/>
                          <a:gd name="T71" fmla="*/ 31 h 31"/>
                          <a:gd name="T72" fmla="*/ 0 w 458"/>
                          <a:gd name="T73" fmla="*/ 31 h 31"/>
                          <a:gd name="T74" fmla="*/ 0 w 458"/>
                          <a:gd name="T75" fmla="*/ 31 h 3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</a:cxnLst>
                        <a:rect l="0" t="0" r="r" b="b"/>
                        <a:pathLst>
                          <a:path w="458" h="31">
                            <a:moveTo>
                              <a:pt x="0" y="31"/>
                            </a:moveTo>
                            <a:lnTo>
                              <a:pt x="40" y="31"/>
                            </a:lnTo>
                            <a:lnTo>
                              <a:pt x="81" y="31"/>
                            </a:lnTo>
                            <a:lnTo>
                              <a:pt x="119" y="31"/>
                            </a:lnTo>
                            <a:lnTo>
                              <a:pt x="158" y="29"/>
                            </a:lnTo>
                            <a:lnTo>
                              <a:pt x="194" y="29"/>
                            </a:lnTo>
                            <a:lnTo>
                              <a:pt x="229" y="27"/>
                            </a:lnTo>
                            <a:lnTo>
                              <a:pt x="263" y="27"/>
                            </a:lnTo>
                            <a:lnTo>
                              <a:pt x="294" y="25"/>
                            </a:lnTo>
                            <a:lnTo>
                              <a:pt x="323" y="23"/>
                            </a:lnTo>
                            <a:lnTo>
                              <a:pt x="350" y="21"/>
                            </a:lnTo>
                            <a:lnTo>
                              <a:pt x="375" y="19"/>
                            </a:lnTo>
                            <a:lnTo>
                              <a:pt x="396" y="15"/>
                            </a:lnTo>
                            <a:lnTo>
                              <a:pt x="415" y="13"/>
                            </a:lnTo>
                            <a:lnTo>
                              <a:pt x="431" y="12"/>
                            </a:lnTo>
                            <a:lnTo>
                              <a:pt x="442" y="8"/>
                            </a:lnTo>
                            <a:lnTo>
                              <a:pt x="450" y="6"/>
                            </a:lnTo>
                            <a:lnTo>
                              <a:pt x="456" y="4"/>
                            </a:lnTo>
                            <a:lnTo>
                              <a:pt x="458" y="0"/>
                            </a:lnTo>
                            <a:lnTo>
                              <a:pt x="452" y="0"/>
                            </a:lnTo>
                            <a:lnTo>
                              <a:pt x="450" y="4"/>
                            </a:lnTo>
                            <a:lnTo>
                              <a:pt x="444" y="6"/>
                            </a:lnTo>
                            <a:lnTo>
                              <a:pt x="435" y="10"/>
                            </a:lnTo>
                            <a:lnTo>
                              <a:pt x="421" y="12"/>
                            </a:lnTo>
                            <a:lnTo>
                              <a:pt x="404" y="13"/>
                            </a:lnTo>
                            <a:lnTo>
                              <a:pt x="385" y="17"/>
                            </a:lnTo>
                            <a:lnTo>
                              <a:pt x="361" y="19"/>
                            </a:lnTo>
                            <a:lnTo>
                              <a:pt x="335" y="21"/>
                            </a:lnTo>
                            <a:lnTo>
                              <a:pt x="304" y="23"/>
                            </a:lnTo>
                            <a:lnTo>
                              <a:pt x="273" y="25"/>
                            </a:lnTo>
                            <a:lnTo>
                              <a:pt x="238" y="27"/>
                            </a:lnTo>
                            <a:lnTo>
                              <a:pt x="202" y="29"/>
                            </a:lnTo>
                            <a:lnTo>
                              <a:pt x="163" y="29"/>
                            </a:lnTo>
                            <a:lnTo>
                              <a:pt x="125" y="31"/>
                            </a:lnTo>
                            <a:lnTo>
                              <a:pt x="84" y="31"/>
                            </a:lnTo>
                            <a:lnTo>
                              <a:pt x="42" y="31"/>
                            </a:lnTo>
                            <a:lnTo>
                              <a:pt x="0" y="31"/>
                            </a:lnTo>
                            <a:lnTo>
                              <a:pt x="0" y="31"/>
                            </a:lnTo>
                            <a:close/>
                          </a:path>
                        </a:pathLst>
                      </a:custGeom>
                      <a:solidFill>
                        <a:srgbClr val="BBBBBB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988" name="Freeform 173">
                        <a:extLst>
                          <a:ext uri="{FF2B5EF4-FFF2-40B4-BE49-F238E27FC236}">
                            <a16:creationId xmlns:a16="http://schemas.microsoft.com/office/drawing/2014/main" id="{407C3DD5-92AC-4252-8F5B-006B138063B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226" cy="15"/>
                      </a:xfrm>
                      <a:custGeom>
                        <a:avLst/>
                        <a:gdLst>
                          <a:gd name="T0" fmla="*/ 0 w 452"/>
                          <a:gd name="T1" fmla="*/ 31 h 31"/>
                          <a:gd name="T2" fmla="*/ 42 w 452"/>
                          <a:gd name="T3" fmla="*/ 31 h 31"/>
                          <a:gd name="T4" fmla="*/ 84 w 452"/>
                          <a:gd name="T5" fmla="*/ 31 h 31"/>
                          <a:gd name="T6" fmla="*/ 125 w 452"/>
                          <a:gd name="T7" fmla="*/ 31 h 31"/>
                          <a:gd name="T8" fmla="*/ 163 w 452"/>
                          <a:gd name="T9" fmla="*/ 29 h 31"/>
                          <a:gd name="T10" fmla="*/ 202 w 452"/>
                          <a:gd name="T11" fmla="*/ 29 h 31"/>
                          <a:gd name="T12" fmla="*/ 238 w 452"/>
                          <a:gd name="T13" fmla="*/ 27 h 31"/>
                          <a:gd name="T14" fmla="*/ 273 w 452"/>
                          <a:gd name="T15" fmla="*/ 25 h 31"/>
                          <a:gd name="T16" fmla="*/ 304 w 452"/>
                          <a:gd name="T17" fmla="*/ 23 h 31"/>
                          <a:gd name="T18" fmla="*/ 335 w 452"/>
                          <a:gd name="T19" fmla="*/ 21 h 31"/>
                          <a:gd name="T20" fmla="*/ 361 w 452"/>
                          <a:gd name="T21" fmla="*/ 19 h 31"/>
                          <a:gd name="T22" fmla="*/ 385 w 452"/>
                          <a:gd name="T23" fmla="*/ 17 h 31"/>
                          <a:gd name="T24" fmla="*/ 404 w 452"/>
                          <a:gd name="T25" fmla="*/ 13 h 31"/>
                          <a:gd name="T26" fmla="*/ 421 w 452"/>
                          <a:gd name="T27" fmla="*/ 12 h 31"/>
                          <a:gd name="T28" fmla="*/ 435 w 452"/>
                          <a:gd name="T29" fmla="*/ 10 h 31"/>
                          <a:gd name="T30" fmla="*/ 444 w 452"/>
                          <a:gd name="T31" fmla="*/ 6 h 31"/>
                          <a:gd name="T32" fmla="*/ 450 w 452"/>
                          <a:gd name="T33" fmla="*/ 4 h 31"/>
                          <a:gd name="T34" fmla="*/ 452 w 452"/>
                          <a:gd name="T35" fmla="*/ 0 h 31"/>
                          <a:gd name="T36" fmla="*/ 446 w 452"/>
                          <a:gd name="T37" fmla="*/ 0 h 31"/>
                          <a:gd name="T38" fmla="*/ 444 w 452"/>
                          <a:gd name="T39" fmla="*/ 4 h 31"/>
                          <a:gd name="T40" fmla="*/ 438 w 452"/>
                          <a:gd name="T41" fmla="*/ 6 h 31"/>
                          <a:gd name="T42" fmla="*/ 429 w 452"/>
                          <a:gd name="T43" fmla="*/ 10 h 31"/>
                          <a:gd name="T44" fmla="*/ 415 w 452"/>
                          <a:gd name="T45" fmla="*/ 12 h 31"/>
                          <a:gd name="T46" fmla="*/ 400 w 452"/>
                          <a:gd name="T47" fmla="*/ 13 h 31"/>
                          <a:gd name="T48" fmla="*/ 379 w 452"/>
                          <a:gd name="T49" fmla="*/ 17 h 31"/>
                          <a:gd name="T50" fmla="*/ 356 w 452"/>
                          <a:gd name="T51" fmla="*/ 19 h 31"/>
                          <a:gd name="T52" fmla="*/ 329 w 452"/>
                          <a:gd name="T53" fmla="*/ 21 h 31"/>
                          <a:gd name="T54" fmla="*/ 300 w 452"/>
                          <a:gd name="T55" fmla="*/ 23 h 31"/>
                          <a:gd name="T56" fmla="*/ 269 w 452"/>
                          <a:gd name="T57" fmla="*/ 25 h 31"/>
                          <a:gd name="T58" fmla="*/ 235 w 452"/>
                          <a:gd name="T59" fmla="*/ 27 h 31"/>
                          <a:gd name="T60" fmla="*/ 200 w 452"/>
                          <a:gd name="T61" fmla="*/ 27 h 31"/>
                          <a:gd name="T62" fmla="*/ 161 w 452"/>
                          <a:gd name="T63" fmla="*/ 29 h 31"/>
                          <a:gd name="T64" fmla="*/ 123 w 452"/>
                          <a:gd name="T65" fmla="*/ 29 h 31"/>
                          <a:gd name="T66" fmla="*/ 83 w 452"/>
                          <a:gd name="T67" fmla="*/ 31 h 31"/>
                          <a:gd name="T68" fmla="*/ 42 w 452"/>
                          <a:gd name="T69" fmla="*/ 31 h 31"/>
                          <a:gd name="T70" fmla="*/ 0 w 452"/>
                          <a:gd name="T71" fmla="*/ 31 h 31"/>
                          <a:gd name="T72" fmla="*/ 0 w 452"/>
                          <a:gd name="T73" fmla="*/ 31 h 3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</a:cxnLst>
                        <a:rect l="0" t="0" r="r" b="b"/>
                        <a:pathLst>
                          <a:path w="452" h="31">
                            <a:moveTo>
                              <a:pt x="0" y="31"/>
                            </a:moveTo>
                            <a:lnTo>
                              <a:pt x="42" y="31"/>
                            </a:lnTo>
                            <a:lnTo>
                              <a:pt x="84" y="31"/>
                            </a:lnTo>
                            <a:lnTo>
                              <a:pt x="125" y="31"/>
                            </a:lnTo>
                            <a:lnTo>
                              <a:pt x="163" y="29"/>
                            </a:lnTo>
                            <a:lnTo>
                              <a:pt x="202" y="29"/>
                            </a:lnTo>
                            <a:lnTo>
                              <a:pt x="238" y="27"/>
                            </a:lnTo>
                            <a:lnTo>
                              <a:pt x="273" y="25"/>
                            </a:lnTo>
                            <a:lnTo>
                              <a:pt x="304" y="23"/>
                            </a:lnTo>
                            <a:lnTo>
                              <a:pt x="335" y="21"/>
                            </a:lnTo>
                            <a:lnTo>
                              <a:pt x="361" y="19"/>
                            </a:lnTo>
                            <a:lnTo>
                              <a:pt x="385" y="17"/>
                            </a:lnTo>
                            <a:lnTo>
                              <a:pt x="404" y="13"/>
                            </a:lnTo>
                            <a:lnTo>
                              <a:pt x="421" y="12"/>
                            </a:lnTo>
                            <a:lnTo>
                              <a:pt x="435" y="10"/>
                            </a:lnTo>
                            <a:lnTo>
                              <a:pt x="444" y="6"/>
                            </a:lnTo>
                            <a:lnTo>
                              <a:pt x="450" y="4"/>
                            </a:lnTo>
                            <a:lnTo>
                              <a:pt x="452" y="0"/>
                            </a:lnTo>
                            <a:lnTo>
                              <a:pt x="446" y="0"/>
                            </a:lnTo>
                            <a:lnTo>
                              <a:pt x="444" y="4"/>
                            </a:lnTo>
                            <a:lnTo>
                              <a:pt x="438" y="6"/>
                            </a:lnTo>
                            <a:lnTo>
                              <a:pt x="429" y="10"/>
                            </a:lnTo>
                            <a:lnTo>
                              <a:pt x="415" y="12"/>
                            </a:lnTo>
                            <a:lnTo>
                              <a:pt x="400" y="13"/>
                            </a:lnTo>
                            <a:lnTo>
                              <a:pt x="379" y="17"/>
                            </a:lnTo>
                            <a:lnTo>
                              <a:pt x="356" y="19"/>
                            </a:lnTo>
                            <a:lnTo>
                              <a:pt x="329" y="21"/>
                            </a:lnTo>
                            <a:lnTo>
                              <a:pt x="300" y="23"/>
                            </a:lnTo>
                            <a:lnTo>
                              <a:pt x="269" y="25"/>
                            </a:lnTo>
                            <a:lnTo>
                              <a:pt x="235" y="27"/>
                            </a:lnTo>
                            <a:lnTo>
                              <a:pt x="200" y="27"/>
                            </a:lnTo>
                            <a:lnTo>
                              <a:pt x="161" y="29"/>
                            </a:lnTo>
                            <a:lnTo>
                              <a:pt x="123" y="29"/>
                            </a:lnTo>
                            <a:lnTo>
                              <a:pt x="83" y="31"/>
                            </a:lnTo>
                            <a:lnTo>
                              <a:pt x="42" y="31"/>
                            </a:lnTo>
                            <a:lnTo>
                              <a:pt x="0" y="31"/>
                            </a:lnTo>
                            <a:lnTo>
                              <a:pt x="0" y="31"/>
                            </a:lnTo>
                            <a:close/>
                          </a:path>
                        </a:pathLst>
                      </a:custGeom>
                      <a:solidFill>
                        <a:srgbClr val="BABAB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989" name="Freeform 174">
                        <a:extLst>
                          <a:ext uri="{FF2B5EF4-FFF2-40B4-BE49-F238E27FC236}">
                            <a16:creationId xmlns:a16="http://schemas.microsoft.com/office/drawing/2014/main" id="{ECC40720-E088-490B-A5F4-7177FA6E1A0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223" cy="15"/>
                      </a:xfrm>
                      <a:custGeom>
                        <a:avLst/>
                        <a:gdLst>
                          <a:gd name="T0" fmla="*/ 0 w 446"/>
                          <a:gd name="T1" fmla="*/ 31 h 31"/>
                          <a:gd name="T2" fmla="*/ 42 w 446"/>
                          <a:gd name="T3" fmla="*/ 31 h 31"/>
                          <a:gd name="T4" fmla="*/ 83 w 446"/>
                          <a:gd name="T5" fmla="*/ 31 h 31"/>
                          <a:gd name="T6" fmla="*/ 123 w 446"/>
                          <a:gd name="T7" fmla="*/ 29 h 31"/>
                          <a:gd name="T8" fmla="*/ 161 w 446"/>
                          <a:gd name="T9" fmla="*/ 29 h 31"/>
                          <a:gd name="T10" fmla="*/ 200 w 446"/>
                          <a:gd name="T11" fmla="*/ 27 h 31"/>
                          <a:gd name="T12" fmla="*/ 235 w 446"/>
                          <a:gd name="T13" fmla="*/ 27 h 31"/>
                          <a:gd name="T14" fmla="*/ 269 w 446"/>
                          <a:gd name="T15" fmla="*/ 25 h 31"/>
                          <a:gd name="T16" fmla="*/ 300 w 446"/>
                          <a:gd name="T17" fmla="*/ 23 h 31"/>
                          <a:gd name="T18" fmla="*/ 329 w 446"/>
                          <a:gd name="T19" fmla="*/ 21 h 31"/>
                          <a:gd name="T20" fmla="*/ 356 w 446"/>
                          <a:gd name="T21" fmla="*/ 19 h 31"/>
                          <a:gd name="T22" fmla="*/ 379 w 446"/>
                          <a:gd name="T23" fmla="*/ 17 h 31"/>
                          <a:gd name="T24" fmla="*/ 400 w 446"/>
                          <a:gd name="T25" fmla="*/ 13 h 31"/>
                          <a:gd name="T26" fmla="*/ 415 w 446"/>
                          <a:gd name="T27" fmla="*/ 12 h 31"/>
                          <a:gd name="T28" fmla="*/ 429 w 446"/>
                          <a:gd name="T29" fmla="*/ 10 h 31"/>
                          <a:gd name="T30" fmla="*/ 438 w 446"/>
                          <a:gd name="T31" fmla="*/ 6 h 31"/>
                          <a:gd name="T32" fmla="*/ 444 w 446"/>
                          <a:gd name="T33" fmla="*/ 4 h 31"/>
                          <a:gd name="T34" fmla="*/ 446 w 446"/>
                          <a:gd name="T35" fmla="*/ 0 h 31"/>
                          <a:gd name="T36" fmla="*/ 440 w 446"/>
                          <a:gd name="T37" fmla="*/ 0 h 31"/>
                          <a:gd name="T38" fmla="*/ 438 w 446"/>
                          <a:gd name="T39" fmla="*/ 4 h 31"/>
                          <a:gd name="T40" fmla="*/ 433 w 446"/>
                          <a:gd name="T41" fmla="*/ 6 h 31"/>
                          <a:gd name="T42" fmla="*/ 423 w 446"/>
                          <a:gd name="T43" fmla="*/ 8 h 31"/>
                          <a:gd name="T44" fmla="*/ 410 w 446"/>
                          <a:gd name="T45" fmla="*/ 12 h 31"/>
                          <a:gd name="T46" fmla="*/ 394 w 446"/>
                          <a:gd name="T47" fmla="*/ 13 h 31"/>
                          <a:gd name="T48" fmla="*/ 375 w 446"/>
                          <a:gd name="T49" fmla="*/ 15 h 31"/>
                          <a:gd name="T50" fmla="*/ 352 w 446"/>
                          <a:gd name="T51" fmla="*/ 19 h 31"/>
                          <a:gd name="T52" fmla="*/ 325 w 446"/>
                          <a:gd name="T53" fmla="*/ 21 h 31"/>
                          <a:gd name="T54" fmla="*/ 296 w 446"/>
                          <a:gd name="T55" fmla="*/ 23 h 31"/>
                          <a:gd name="T56" fmla="*/ 265 w 446"/>
                          <a:gd name="T57" fmla="*/ 25 h 31"/>
                          <a:gd name="T58" fmla="*/ 233 w 446"/>
                          <a:gd name="T59" fmla="*/ 27 h 31"/>
                          <a:gd name="T60" fmla="*/ 196 w 446"/>
                          <a:gd name="T61" fmla="*/ 27 h 31"/>
                          <a:gd name="T62" fmla="*/ 159 w 446"/>
                          <a:gd name="T63" fmla="*/ 29 h 31"/>
                          <a:gd name="T64" fmla="*/ 121 w 446"/>
                          <a:gd name="T65" fmla="*/ 29 h 31"/>
                          <a:gd name="T66" fmla="*/ 81 w 446"/>
                          <a:gd name="T67" fmla="*/ 31 h 31"/>
                          <a:gd name="T68" fmla="*/ 42 w 446"/>
                          <a:gd name="T69" fmla="*/ 31 h 31"/>
                          <a:gd name="T70" fmla="*/ 0 w 446"/>
                          <a:gd name="T71" fmla="*/ 31 h 31"/>
                          <a:gd name="T72" fmla="*/ 0 w 446"/>
                          <a:gd name="T73" fmla="*/ 31 h 3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</a:cxnLst>
                        <a:rect l="0" t="0" r="r" b="b"/>
                        <a:pathLst>
                          <a:path w="446" h="31">
                            <a:moveTo>
                              <a:pt x="0" y="31"/>
                            </a:moveTo>
                            <a:lnTo>
                              <a:pt x="42" y="31"/>
                            </a:lnTo>
                            <a:lnTo>
                              <a:pt x="83" y="31"/>
                            </a:lnTo>
                            <a:lnTo>
                              <a:pt x="123" y="29"/>
                            </a:lnTo>
                            <a:lnTo>
                              <a:pt x="161" y="29"/>
                            </a:lnTo>
                            <a:lnTo>
                              <a:pt x="200" y="27"/>
                            </a:lnTo>
                            <a:lnTo>
                              <a:pt x="235" y="27"/>
                            </a:lnTo>
                            <a:lnTo>
                              <a:pt x="269" y="25"/>
                            </a:lnTo>
                            <a:lnTo>
                              <a:pt x="300" y="23"/>
                            </a:lnTo>
                            <a:lnTo>
                              <a:pt x="329" y="21"/>
                            </a:lnTo>
                            <a:lnTo>
                              <a:pt x="356" y="19"/>
                            </a:lnTo>
                            <a:lnTo>
                              <a:pt x="379" y="17"/>
                            </a:lnTo>
                            <a:lnTo>
                              <a:pt x="400" y="13"/>
                            </a:lnTo>
                            <a:lnTo>
                              <a:pt x="415" y="12"/>
                            </a:lnTo>
                            <a:lnTo>
                              <a:pt x="429" y="10"/>
                            </a:lnTo>
                            <a:lnTo>
                              <a:pt x="438" y="6"/>
                            </a:lnTo>
                            <a:lnTo>
                              <a:pt x="444" y="4"/>
                            </a:lnTo>
                            <a:lnTo>
                              <a:pt x="446" y="0"/>
                            </a:lnTo>
                            <a:lnTo>
                              <a:pt x="440" y="0"/>
                            </a:lnTo>
                            <a:lnTo>
                              <a:pt x="438" y="4"/>
                            </a:lnTo>
                            <a:lnTo>
                              <a:pt x="433" y="6"/>
                            </a:lnTo>
                            <a:lnTo>
                              <a:pt x="423" y="8"/>
                            </a:lnTo>
                            <a:lnTo>
                              <a:pt x="410" y="12"/>
                            </a:lnTo>
                            <a:lnTo>
                              <a:pt x="394" y="13"/>
                            </a:lnTo>
                            <a:lnTo>
                              <a:pt x="375" y="15"/>
                            </a:lnTo>
                            <a:lnTo>
                              <a:pt x="352" y="19"/>
                            </a:lnTo>
                            <a:lnTo>
                              <a:pt x="325" y="21"/>
                            </a:lnTo>
                            <a:lnTo>
                              <a:pt x="296" y="23"/>
                            </a:lnTo>
                            <a:lnTo>
                              <a:pt x="265" y="25"/>
                            </a:lnTo>
                            <a:lnTo>
                              <a:pt x="233" y="27"/>
                            </a:lnTo>
                            <a:lnTo>
                              <a:pt x="196" y="27"/>
                            </a:lnTo>
                            <a:lnTo>
                              <a:pt x="159" y="29"/>
                            </a:lnTo>
                            <a:lnTo>
                              <a:pt x="121" y="29"/>
                            </a:lnTo>
                            <a:lnTo>
                              <a:pt x="81" y="31"/>
                            </a:lnTo>
                            <a:lnTo>
                              <a:pt x="42" y="31"/>
                            </a:lnTo>
                            <a:lnTo>
                              <a:pt x="0" y="31"/>
                            </a:lnTo>
                            <a:lnTo>
                              <a:pt x="0" y="31"/>
                            </a:lnTo>
                            <a:close/>
                          </a:path>
                        </a:pathLst>
                      </a:custGeom>
                      <a:solidFill>
                        <a:srgbClr val="B9B9B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990" name="Freeform 175">
                        <a:extLst>
                          <a:ext uri="{FF2B5EF4-FFF2-40B4-BE49-F238E27FC236}">
                            <a16:creationId xmlns:a16="http://schemas.microsoft.com/office/drawing/2014/main" id="{9317EE6F-7869-44F6-9285-6D3F7179FC2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220" cy="15"/>
                      </a:xfrm>
                      <a:custGeom>
                        <a:avLst/>
                        <a:gdLst>
                          <a:gd name="T0" fmla="*/ 0 w 440"/>
                          <a:gd name="T1" fmla="*/ 31 h 31"/>
                          <a:gd name="T2" fmla="*/ 42 w 440"/>
                          <a:gd name="T3" fmla="*/ 31 h 31"/>
                          <a:gd name="T4" fmla="*/ 81 w 440"/>
                          <a:gd name="T5" fmla="*/ 31 h 31"/>
                          <a:gd name="T6" fmla="*/ 121 w 440"/>
                          <a:gd name="T7" fmla="*/ 29 h 31"/>
                          <a:gd name="T8" fmla="*/ 159 w 440"/>
                          <a:gd name="T9" fmla="*/ 29 h 31"/>
                          <a:gd name="T10" fmla="*/ 196 w 440"/>
                          <a:gd name="T11" fmla="*/ 27 h 31"/>
                          <a:gd name="T12" fmla="*/ 233 w 440"/>
                          <a:gd name="T13" fmla="*/ 27 h 31"/>
                          <a:gd name="T14" fmla="*/ 265 w 440"/>
                          <a:gd name="T15" fmla="*/ 25 h 31"/>
                          <a:gd name="T16" fmla="*/ 296 w 440"/>
                          <a:gd name="T17" fmla="*/ 23 h 31"/>
                          <a:gd name="T18" fmla="*/ 325 w 440"/>
                          <a:gd name="T19" fmla="*/ 21 h 31"/>
                          <a:gd name="T20" fmla="*/ 352 w 440"/>
                          <a:gd name="T21" fmla="*/ 19 h 31"/>
                          <a:gd name="T22" fmla="*/ 375 w 440"/>
                          <a:gd name="T23" fmla="*/ 15 h 31"/>
                          <a:gd name="T24" fmla="*/ 394 w 440"/>
                          <a:gd name="T25" fmla="*/ 13 h 31"/>
                          <a:gd name="T26" fmla="*/ 410 w 440"/>
                          <a:gd name="T27" fmla="*/ 12 h 31"/>
                          <a:gd name="T28" fmla="*/ 423 w 440"/>
                          <a:gd name="T29" fmla="*/ 8 h 31"/>
                          <a:gd name="T30" fmla="*/ 433 w 440"/>
                          <a:gd name="T31" fmla="*/ 6 h 31"/>
                          <a:gd name="T32" fmla="*/ 438 w 440"/>
                          <a:gd name="T33" fmla="*/ 4 h 31"/>
                          <a:gd name="T34" fmla="*/ 440 w 440"/>
                          <a:gd name="T35" fmla="*/ 0 h 31"/>
                          <a:gd name="T36" fmla="*/ 435 w 440"/>
                          <a:gd name="T37" fmla="*/ 0 h 31"/>
                          <a:gd name="T38" fmla="*/ 433 w 440"/>
                          <a:gd name="T39" fmla="*/ 4 h 31"/>
                          <a:gd name="T40" fmla="*/ 427 w 440"/>
                          <a:gd name="T41" fmla="*/ 6 h 31"/>
                          <a:gd name="T42" fmla="*/ 417 w 440"/>
                          <a:gd name="T43" fmla="*/ 8 h 31"/>
                          <a:gd name="T44" fmla="*/ 406 w 440"/>
                          <a:gd name="T45" fmla="*/ 12 h 31"/>
                          <a:gd name="T46" fmla="*/ 388 w 440"/>
                          <a:gd name="T47" fmla="*/ 13 h 31"/>
                          <a:gd name="T48" fmla="*/ 369 w 440"/>
                          <a:gd name="T49" fmla="*/ 15 h 31"/>
                          <a:gd name="T50" fmla="*/ 346 w 440"/>
                          <a:gd name="T51" fmla="*/ 19 h 31"/>
                          <a:gd name="T52" fmla="*/ 321 w 440"/>
                          <a:gd name="T53" fmla="*/ 21 h 31"/>
                          <a:gd name="T54" fmla="*/ 292 w 440"/>
                          <a:gd name="T55" fmla="*/ 23 h 31"/>
                          <a:gd name="T56" fmla="*/ 261 w 440"/>
                          <a:gd name="T57" fmla="*/ 25 h 31"/>
                          <a:gd name="T58" fmla="*/ 229 w 440"/>
                          <a:gd name="T59" fmla="*/ 25 h 31"/>
                          <a:gd name="T60" fmla="*/ 194 w 440"/>
                          <a:gd name="T61" fmla="*/ 27 h 31"/>
                          <a:gd name="T62" fmla="*/ 158 w 440"/>
                          <a:gd name="T63" fmla="*/ 29 h 31"/>
                          <a:gd name="T64" fmla="*/ 119 w 440"/>
                          <a:gd name="T65" fmla="*/ 29 h 31"/>
                          <a:gd name="T66" fmla="*/ 81 w 440"/>
                          <a:gd name="T67" fmla="*/ 29 h 31"/>
                          <a:gd name="T68" fmla="*/ 40 w 440"/>
                          <a:gd name="T69" fmla="*/ 31 h 31"/>
                          <a:gd name="T70" fmla="*/ 0 w 440"/>
                          <a:gd name="T71" fmla="*/ 31 h 31"/>
                          <a:gd name="T72" fmla="*/ 0 w 440"/>
                          <a:gd name="T73" fmla="*/ 31 h 3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</a:cxnLst>
                        <a:rect l="0" t="0" r="r" b="b"/>
                        <a:pathLst>
                          <a:path w="440" h="31">
                            <a:moveTo>
                              <a:pt x="0" y="31"/>
                            </a:moveTo>
                            <a:lnTo>
                              <a:pt x="42" y="31"/>
                            </a:lnTo>
                            <a:lnTo>
                              <a:pt x="81" y="31"/>
                            </a:lnTo>
                            <a:lnTo>
                              <a:pt x="121" y="29"/>
                            </a:lnTo>
                            <a:lnTo>
                              <a:pt x="159" y="29"/>
                            </a:lnTo>
                            <a:lnTo>
                              <a:pt x="196" y="27"/>
                            </a:lnTo>
                            <a:lnTo>
                              <a:pt x="233" y="27"/>
                            </a:lnTo>
                            <a:lnTo>
                              <a:pt x="265" y="25"/>
                            </a:lnTo>
                            <a:lnTo>
                              <a:pt x="296" y="23"/>
                            </a:lnTo>
                            <a:lnTo>
                              <a:pt x="325" y="21"/>
                            </a:lnTo>
                            <a:lnTo>
                              <a:pt x="352" y="19"/>
                            </a:lnTo>
                            <a:lnTo>
                              <a:pt x="375" y="15"/>
                            </a:lnTo>
                            <a:lnTo>
                              <a:pt x="394" y="13"/>
                            </a:lnTo>
                            <a:lnTo>
                              <a:pt x="410" y="12"/>
                            </a:lnTo>
                            <a:lnTo>
                              <a:pt x="423" y="8"/>
                            </a:lnTo>
                            <a:lnTo>
                              <a:pt x="433" y="6"/>
                            </a:lnTo>
                            <a:lnTo>
                              <a:pt x="438" y="4"/>
                            </a:lnTo>
                            <a:lnTo>
                              <a:pt x="440" y="0"/>
                            </a:lnTo>
                            <a:lnTo>
                              <a:pt x="435" y="0"/>
                            </a:lnTo>
                            <a:lnTo>
                              <a:pt x="433" y="4"/>
                            </a:lnTo>
                            <a:lnTo>
                              <a:pt x="427" y="6"/>
                            </a:lnTo>
                            <a:lnTo>
                              <a:pt x="417" y="8"/>
                            </a:lnTo>
                            <a:lnTo>
                              <a:pt x="406" y="12"/>
                            </a:lnTo>
                            <a:lnTo>
                              <a:pt x="388" y="13"/>
                            </a:lnTo>
                            <a:lnTo>
                              <a:pt x="369" y="15"/>
                            </a:lnTo>
                            <a:lnTo>
                              <a:pt x="346" y="19"/>
                            </a:lnTo>
                            <a:lnTo>
                              <a:pt x="321" y="21"/>
                            </a:lnTo>
                            <a:lnTo>
                              <a:pt x="292" y="23"/>
                            </a:lnTo>
                            <a:lnTo>
                              <a:pt x="261" y="25"/>
                            </a:lnTo>
                            <a:lnTo>
                              <a:pt x="229" y="25"/>
                            </a:lnTo>
                            <a:lnTo>
                              <a:pt x="194" y="27"/>
                            </a:lnTo>
                            <a:lnTo>
                              <a:pt x="158" y="29"/>
                            </a:lnTo>
                            <a:lnTo>
                              <a:pt x="119" y="29"/>
                            </a:lnTo>
                            <a:lnTo>
                              <a:pt x="81" y="29"/>
                            </a:lnTo>
                            <a:lnTo>
                              <a:pt x="40" y="31"/>
                            </a:lnTo>
                            <a:lnTo>
                              <a:pt x="0" y="31"/>
                            </a:lnTo>
                            <a:lnTo>
                              <a:pt x="0" y="31"/>
                            </a:lnTo>
                            <a:close/>
                          </a:path>
                        </a:pathLst>
                      </a:custGeom>
                      <a:solidFill>
                        <a:srgbClr val="B8B8B8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991" name="Freeform 176">
                        <a:extLst>
                          <a:ext uri="{FF2B5EF4-FFF2-40B4-BE49-F238E27FC236}">
                            <a16:creationId xmlns:a16="http://schemas.microsoft.com/office/drawing/2014/main" id="{DEB4B22C-596E-4980-9195-B524A9FE2F1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217" cy="15"/>
                      </a:xfrm>
                      <a:custGeom>
                        <a:avLst/>
                        <a:gdLst>
                          <a:gd name="T0" fmla="*/ 0 w 435"/>
                          <a:gd name="T1" fmla="*/ 31 h 31"/>
                          <a:gd name="T2" fmla="*/ 40 w 435"/>
                          <a:gd name="T3" fmla="*/ 31 h 31"/>
                          <a:gd name="T4" fmla="*/ 81 w 435"/>
                          <a:gd name="T5" fmla="*/ 29 h 31"/>
                          <a:gd name="T6" fmla="*/ 119 w 435"/>
                          <a:gd name="T7" fmla="*/ 29 h 31"/>
                          <a:gd name="T8" fmla="*/ 158 w 435"/>
                          <a:gd name="T9" fmla="*/ 29 h 31"/>
                          <a:gd name="T10" fmla="*/ 194 w 435"/>
                          <a:gd name="T11" fmla="*/ 27 h 31"/>
                          <a:gd name="T12" fmla="*/ 229 w 435"/>
                          <a:gd name="T13" fmla="*/ 25 h 31"/>
                          <a:gd name="T14" fmla="*/ 261 w 435"/>
                          <a:gd name="T15" fmla="*/ 25 h 31"/>
                          <a:gd name="T16" fmla="*/ 292 w 435"/>
                          <a:gd name="T17" fmla="*/ 23 h 31"/>
                          <a:gd name="T18" fmla="*/ 321 w 435"/>
                          <a:gd name="T19" fmla="*/ 21 h 31"/>
                          <a:gd name="T20" fmla="*/ 346 w 435"/>
                          <a:gd name="T21" fmla="*/ 19 h 31"/>
                          <a:gd name="T22" fmla="*/ 369 w 435"/>
                          <a:gd name="T23" fmla="*/ 15 h 31"/>
                          <a:gd name="T24" fmla="*/ 388 w 435"/>
                          <a:gd name="T25" fmla="*/ 13 h 31"/>
                          <a:gd name="T26" fmla="*/ 406 w 435"/>
                          <a:gd name="T27" fmla="*/ 12 h 31"/>
                          <a:gd name="T28" fmla="*/ 417 w 435"/>
                          <a:gd name="T29" fmla="*/ 8 h 31"/>
                          <a:gd name="T30" fmla="*/ 427 w 435"/>
                          <a:gd name="T31" fmla="*/ 6 h 31"/>
                          <a:gd name="T32" fmla="*/ 433 w 435"/>
                          <a:gd name="T33" fmla="*/ 4 h 31"/>
                          <a:gd name="T34" fmla="*/ 435 w 435"/>
                          <a:gd name="T35" fmla="*/ 0 h 31"/>
                          <a:gd name="T36" fmla="*/ 429 w 435"/>
                          <a:gd name="T37" fmla="*/ 0 h 31"/>
                          <a:gd name="T38" fmla="*/ 427 w 435"/>
                          <a:gd name="T39" fmla="*/ 4 h 31"/>
                          <a:gd name="T40" fmla="*/ 421 w 435"/>
                          <a:gd name="T41" fmla="*/ 6 h 31"/>
                          <a:gd name="T42" fmla="*/ 411 w 435"/>
                          <a:gd name="T43" fmla="*/ 8 h 31"/>
                          <a:gd name="T44" fmla="*/ 400 w 435"/>
                          <a:gd name="T45" fmla="*/ 12 h 31"/>
                          <a:gd name="T46" fmla="*/ 385 w 435"/>
                          <a:gd name="T47" fmla="*/ 13 h 31"/>
                          <a:gd name="T48" fmla="*/ 365 w 435"/>
                          <a:gd name="T49" fmla="*/ 15 h 31"/>
                          <a:gd name="T50" fmla="*/ 342 w 435"/>
                          <a:gd name="T51" fmla="*/ 17 h 31"/>
                          <a:gd name="T52" fmla="*/ 317 w 435"/>
                          <a:gd name="T53" fmla="*/ 19 h 31"/>
                          <a:gd name="T54" fmla="*/ 288 w 435"/>
                          <a:gd name="T55" fmla="*/ 21 h 31"/>
                          <a:gd name="T56" fmla="*/ 258 w 435"/>
                          <a:gd name="T57" fmla="*/ 23 h 31"/>
                          <a:gd name="T58" fmla="*/ 227 w 435"/>
                          <a:gd name="T59" fmla="*/ 25 h 31"/>
                          <a:gd name="T60" fmla="*/ 192 w 435"/>
                          <a:gd name="T61" fmla="*/ 27 h 31"/>
                          <a:gd name="T62" fmla="*/ 156 w 435"/>
                          <a:gd name="T63" fmla="*/ 27 h 31"/>
                          <a:gd name="T64" fmla="*/ 117 w 435"/>
                          <a:gd name="T65" fmla="*/ 29 h 31"/>
                          <a:gd name="T66" fmla="*/ 79 w 435"/>
                          <a:gd name="T67" fmla="*/ 29 h 31"/>
                          <a:gd name="T68" fmla="*/ 40 w 435"/>
                          <a:gd name="T69" fmla="*/ 29 h 31"/>
                          <a:gd name="T70" fmla="*/ 0 w 435"/>
                          <a:gd name="T71" fmla="*/ 29 h 31"/>
                          <a:gd name="T72" fmla="*/ 0 w 435"/>
                          <a:gd name="T73" fmla="*/ 31 h 3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</a:cxnLst>
                        <a:rect l="0" t="0" r="r" b="b"/>
                        <a:pathLst>
                          <a:path w="435" h="31">
                            <a:moveTo>
                              <a:pt x="0" y="31"/>
                            </a:moveTo>
                            <a:lnTo>
                              <a:pt x="40" y="31"/>
                            </a:lnTo>
                            <a:lnTo>
                              <a:pt x="81" y="29"/>
                            </a:lnTo>
                            <a:lnTo>
                              <a:pt x="119" y="29"/>
                            </a:lnTo>
                            <a:lnTo>
                              <a:pt x="158" y="29"/>
                            </a:lnTo>
                            <a:lnTo>
                              <a:pt x="194" y="27"/>
                            </a:lnTo>
                            <a:lnTo>
                              <a:pt x="229" y="25"/>
                            </a:lnTo>
                            <a:lnTo>
                              <a:pt x="261" y="25"/>
                            </a:lnTo>
                            <a:lnTo>
                              <a:pt x="292" y="23"/>
                            </a:lnTo>
                            <a:lnTo>
                              <a:pt x="321" y="21"/>
                            </a:lnTo>
                            <a:lnTo>
                              <a:pt x="346" y="19"/>
                            </a:lnTo>
                            <a:lnTo>
                              <a:pt x="369" y="15"/>
                            </a:lnTo>
                            <a:lnTo>
                              <a:pt x="388" y="13"/>
                            </a:lnTo>
                            <a:lnTo>
                              <a:pt x="406" y="12"/>
                            </a:lnTo>
                            <a:lnTo>
                              <a:pt x="417" y="8"/>
                            </a:lnTo>
                            <a:lnTo>
                              <a:pt x="427" y="6"/>
                            </a:lnTo>
                            <a:lnTo>
                              <a:pt x="433" y="4"/>
                            </a:lnTo>
                            <a:lnTo>
                              <a:pt x="435" y="0"/>
                            </a:lnTo>
                            <a:lnTo>
                              <a:pt x="429" y="0"/>
                            </a:lnTo>
                            <a:lnTo>
                              <a:pt x="427" y="4"/>
                            </a:lnTo>
                            <a:lnTo>
                              <a:pt x="421" y="6"/>
                            </a:lnTo>
                            <a:lnTo>
                              <a:pt x="411" y="8"/>
                            </a:lnTo>
                            <a:lnTo>
                              <a:pt x="400" y="12"/>
                            </a:lnTo>
                            <a:lnTo>
                              <a:pt x="385" y="13"/>
                            </a:lnTo>
                            <a:lnTo>
                              <a:pt x="365" y="15"/>
                            </a:lnTo>
                            <a:lnTo>
                              <a:pt x="342" y="17"/>
                            </a:lnTo>
                            <a:lnTo>
                              <a:pt x="317" y="19"/>
                            </a:lnTo>
                            <a:lnTo>
                              <a:pt x="288" y="21"/>
                            </a:lnTo>
                            <a:lnTo>
                              <a:pt x="258" y="23"/>
                            </a:lnTo>
                            <a:lnTo>
                              <a:pt x="227" y="25"/>
                            </a:lnTo>
                            <a:lnTo>
                              <a:pt x="192" y="27"/>
                            </a:lnTo>
                            <a:lnTo>
                              <a:pt x="156" y="27"/>
                            </a:lnTo>
                            <a:lnTo>
                              <a:pt x="117" y="29"/>
                            </a:lnTo>
                            <a:lnTo>
                              <a:pt x="79" y="29"/>
                            </a:lnTo>
                            <a:lnTo>
                              <a:pt x="40" y="29"/>
                            </a:lnTo>
                            <a:lnTo>
                              <a:pt x="0" y="29"/>
                            </a:lnTo>
                            <a:lnTo>
                              <a:pt x="0" y="31"/>
                            </a:lnTo>
                            <a:close/>
                          </a:path>
                        </a:pathLst>
                      </a:custGeom>
                      <a:solidFill>
                        <a:srgbClr val="B6B6B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992" name="Freeform 177">
                        <a:extLst>
                          <a:ext uri="{FF2B5EF4-FFF2-40B4-BE49-F238E27FC236}">
                            <a16:creationId xmlns:a16="http://schemas.microsoft.com/office/drawing/2014/main" id="{DA6B7125-99F5-4685-87CD-868B60229F4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214" cy="14"/>
                      </a:xfrm>
                      <a:custGeom>
                        <a:avLst/>
                        <a:gdLst>
                          <a:gd name="T0" fmla="*/ 0 w 429"/>
                          <a:gd name="T1" fmla="*/ 29 h 29"/>
                          <a:gd name="T2" fmla="*/ 40 w 429"/>
                          <a:gd name="T3" fmla="*/ 29 h 29"/>
                          <a:gd name="T4" fmla="*/ 79 w 429"/>
                          <a:gd name="T5" fmla="*/ 29 h 29"/>
                          <a:gd name="T6" fmla="*/ 117 w 429"/>
                          <a:gd name="T7" fmla="*/ 29 h 29"/>
                          <a:gd name="T8" fmla="*/ 156 w 429"/>
                          <a:gd name="T9" fmla="*/ 27 h 29"/>
                          <a:gd name="T10" fmla="*/ 192 w 429"/>
                          <a:gd name="T11" fmla="*/ 27 h 29"/>
                          <a:gd name="T12" fmla="*/ 227 w 429"/>
                          <a:gd name="T13" fmla="*/ 25 h 29"/>
                          <a:gd name="T14" fmla="*/ 258 w 429"/>
                          <a:gd name="T15" fmla="*/ 23 h 29"/>
                          <a:gd name="T16" fmla="*/ 288 w 429"/>
                          <a:gd name="T17" fmla="*/ 21 h 29"/>
                          <a:gd name="T18" fmla="*/ 317 w 429"/>
                          <a:gd name="T19" fmla="*/ 19 h 29"/>
                          <a:gd name="T20" fmla="*/ 342 w 429"/>
                          <a:gd name="T21" fmla="*/ 17 h 29"/>
                          <a:gd name="T22" fmla="*/ 365 w 429"/>
                          <a:gd name="T23" fmla="*/ 15 h 29"/>
                          <a:gd name="T24" fmla="*/ 385 w 429"/>
                          <a:gd name="T25" fmla="*/ 13 h 29"/>
                          <a:gd name="T26" fmla="*/ 400 w 429"/>
                          <a:gd name="T27" fmla="*/ 12 h 29"/>
                          <a:gd name="T28" fmla="*/ 411 w 429"/>
                          <a:gd name="T29" fmla="*/ 8 h 29"/>
                          <a:gd name="T30" fmla="*/ 421 w 429"/>
                          <a:gd name="T31" fmla="*/ 6 h 29"/>
                          <a:gd name="T32" fmla="*/ 427 w 429"/>
                          <a:gd name="T33" fmla="*/ 4 h 29"/>
                          <a:gd name="T34" fmla="*/ 429 w 429"/>
                          <a:gd name="T35" fmla="*/ 0 h 29"/>
                          <a:gd name="T36" fmla="*/ 423 w 429"/>
                          <a:gd name="T37" fmla="*/ 0 h 29"/>
                          <a:gd name="T38" fmla="*/ 421 w 429"/>
                          <a:gd name="T39" fmla="*/ 4 h 29"/>
                          <a:gd name="T40" fmla="*/ 415 w 429"/>
                          <a:gd name="T41" fmla="*/ 6 h 29"/>
                          <a:gd name="T42" fmla="*/ 406 w 429"/>
                          <a:gd name="T43" fmla="*/ 8 h 29"/>
                          <a:gd name="T44" fmla="*/ 394 w 429"/>
                          <a:gd name="T45" fmla="*/ 12 h 29"/>
                          <a:gd name="T46" fmla="*/ 379 w 429"/>
                          <a:gd name="T47" fmla="*/ 13 h 29"/>
                          <a:gd name="T48" fmla="*/ 360 w 429"/>
                          <a:gd name="T49" fmla="*/ 15 h 29"/>
                          <a:gd name="T50" fmla="*/ 338 w 429"/>
                          <a:gd name="T51" fmla="*/ 17 h 29"/>
                          <a:gd name="T52" fmla="*/ 313 w 429"/>
                          <a:gd name="T53" fmla="*/ 19 h 29"/>
                          <a:gd name="T54" fmla="*/ 285 w 429"/>
                          <a:gd name="T55" fmla="*/ 21 h 29"/>
                          <a:gd name="T56" fmla="*/ 256 w 429"/>
                          <a:gd name="T57" fmla="*/ 23 h 29"/>
                          <a:gd name="T58" fmla="*/ 223 w 429"/>
                          <a:gd name="T59" fmla="*/ 25 h 29"/>
                          <a:gd name="T60" fmla="*/ 188 w 429"/>
                          <a:gd name="T61" fmla="*/ 27 h 29"/>
                          <a:gd name="T62" fmla="*/ 154 w 429"/>
                          <a:gd name="T63" fmla="*/ 27 h 29"/>
                          <a:gd name="T64" fmla="*/ 115 w 429"/>
                          <a:gd name="T65" fmla="*/ 29 h 29"/>
                          <a:gd name="T66" fmla="*/ 79 w 429"/>
                          <a:gd name="T67" fmla="*/ 29 h 29"/>
                          <a:gd name="T68" fmla="*/ 40 w 429"/>
                          <a:gd name="T69" fmla="*/ 29 h 29"/>
                          <a:gd name="T70" fmla="*/ 0 w 429"/>
                          <a:gd name="T71" fmla="*/ 29 h 29"/>
                          <a:gd name="T72" fmla="*/ 0 w 429"/>
                          <a:gd name="T7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</a:cxnLst>
                        <a:rect l="0" t="0" r="r" b="b"/>
                        <a:pathLst>
                          <a:path w="429" h="29">
                            <a:moveTo>
                              <a:pt x="0" y="29"/>
                            </a:moveTo>
                            <a:lnTo>
                              <a:pt x="40" y="29"/>
                            </a:lnTo>
                            <a:lnTo>
                              <a:pt x="79" y="29"/>
                            </a:lnTo>
                            <a:lnTo>
                              <a:pt x="117" y="29"/>
                            </a:lnTo>
                            <a:lnTo>
                              <a:pt x="156" y="27"/>
                            </a:lnTo>
                            <a:lnTo>
                              <a:pt x="192" y="27"/>
                            </a:lnTo>
                            <a:lnTo>
                              <a:pt x="227" y="25"/>
                            </a:lnTo>
                            <a:lnTo>
                              <a:pt x="258" y="23"/>
                            </a:lnTo>
                            <a:lnTo>
                              <a:pt x="288" y="21"/>
                            </a:lnTo>
                            <a:lnTo>
                              <a:pt x="317" y="19"/>
                            </a:lnTo>
                            <a:lnTo>
                              <a:pt x="342" y="17"/>
                            </a:lnTo>
                            <a:lnTo>
                              <a:pt x="365" y="15"/>
                            </a:lnTo>
                            <a:lnTo>
                              <a:pt x="385" y="13"/>
                            </a:lnTo>
                            <a:lnTo>
                              <a:pt x="400" y="12"/>
                            </a:lnTo>
                            <a:lnTo>
                              <a:pt x="411" y="8"/>
                            </a:lnTo>
                            <a:lnTo>
                              <a:pt x="421" y="6"/>
                            </a:lnTo>
                            <a:lnTo>
                              <a:pt x="427" y="4"/>
                            </a:lnTo>
                            <a:lnTo>
                              <a:pt x="429" y="0"/>
                            </a:lnTo>
                            <a:lnTo>
                              <a:pt x="423" y="0"/>
                            </a:lnTo>
                            <a:lnTo>
                              <a:pt x="421" y="4"/>
                            </a:lnTo>
                            <a:lnTo>
                              <a:pt x="415" y="6"/>
                            </a:lnTo>
                            <a:lnTo>
                              <a:pt x="406" y="8"/>
                            </a:lnTo>
                            <a:lnTo>
                              <a:pt x="394" y="12"/>
                            </a:lnTo>
                            <a:lnTo>
                              <a:pt x="379" y="13"/>
                            </a:lnTo>
                            <a:lnTo>
                              <a:pt x="360" y="15"/>
                            </a:lnTo>
                            <a:lnTo>
                              <a:pt x="338" y="17"/>
                            </a:lnTo>
                            <a:lnTo>
                              <a:pt x="313" y="19"/>
                            </a:lnTo>
                            <a:lnTo>
                              <a:pt x="285" y="21"/>
                            </a:lnTo>
                            <a:lnTo>
                              <a:pt x="256" y="23"/>
                            </a:lnTo>
                            <a:lnTo>
                              <a:pt x="223" y="25"/>
                            </a:lnTo>
                            <a:lnTo>
                              <a:pt x="188" y="27"/>
                            </a:lnTo>
                            <a:lnTo>
                              <a:pt x="154" y="27"/>
                            </a:lnTo>
                            <a:lnTo>
                              <a:pt x="115" y="29"/>
                            </a:lnTo>
                            <a:lnTo>
                              <a:pt x="79" y="29"/>
                            </a:lnTo>
                            <a:lnTo>
                              <a:pt x="40" y="29"/>
                            </a:lnTo>
                            <a:lnTo>
                              <a:pt x="0" y="29"/>
                            </a:lnTo>
                            <a:lnTo>
                              <a:pt x="0" y="29"/>
                            </a:lnTo>
                            <a:close/>
                          </a:path>
                        </a:pathLst>
                      </a:custGeom>
                      <a:solidFill>
                        <a:srgbClr val="B5B5B5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993" name="Freeform 178">
                        <a:extLst>
                          <a:ext uri="{FF2B5EF4-FFF2-40B4-BE49-F238E27FC236}">
                            <a16:creationId xmlns:a16="http://schemas.microsoft.com/office/drawing/2014/main" id="{7ADD0136-ABED-4371-88DE-6A4948FF072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212" cy="14"/>
                      </a:xfrm>
                      <a:custGeom>
                        <a:avLst/>
                        <a:gdLst>
                          <a:gd name="T0" fmla="*/ 0 w 423"/>
                          <a:gd name="T1" fmla="*/ 29 h 29"/>
                          <a:gd name="T2" fmla="*/ 40 w 423"/>
                          <a:gd name="T3" fmla="*/ 29 h 29"/>
                          <a:gd name="T4" fmla="*/ 79 w 423"/>
                          <a:gd name="T5" fmla="*/ 29 h 29"/>
                          <a:gd name="T6" fmla="*/ 115 w 423"/>
                          <a:gd name="T7" fmla="*/ 29 h 29"/>
                          <a:gd name="T8" fmla="*/ 154 w 423"/>
                          <a:gd name="T9" fmla="*/ 27 h 29"/>
                          <a:gd name="T10" fmla="*/ 188 w 423"/>
                          <a:gd name="T11" fmla="*/ 27 h 29"/>
                          <a:gd name="T12" fmla="*/ 223 w 423"/>
                          <a:gd name="T13" fmla="*/ 25 h 29"/>
                          <a:gd name="T14" fmla="*/ 256 w 423"/>
                          <a:gd name="T15" fmla="*/ 23 h 29"/>
                          <a:gd name="T16" fmla="*/ 285 w 423"/>
                          <a:gd name="T17" fmla="*/ 21 h 29"/>
                          <a:gd name="T18" fmla="*/ 313 w 423"/>
                          <a:gd name="T19" fmla="*/ 19 h 29"/>
                          <a:gd name="T20" fmla="*/ 338 w 423"/>
                          <a:gd name="T21" fmla="*/ 17 h 29"/>
                          <a:gd name="T22" fmla="*/ 360 w 423"/>
                          <a:gd name="T23" fmla="*/ 15 h 29"/>
                          <a:gd name="T24" fmla="*/ 379 w 423"/>
                          <a:gd name="T25" fmla="*/ 13 h 29"/>
                          <a:gd name="T26" fmla="*/ 394 w 423"/>
                          <a:gd name="T27" fmla="*/ 12 h 29"/>
                          <a:gd name="T28" fmla="*/ 406 w 423"/>
                          <a:gd name="T29" fmla="*/ 8 h 29"/>
                          <a:gd name="T30" fmla="*/ 415 w 423"/>
                          <a:gd name="T31" fmla="*/ 6 h 29"/>
                          <a:gd name="T32" fmla="*/ 421 w 423"/>
                          <a:gd name="T33" fmla="*/ 4 h 29"/>
                          <a:gd name="T34" fmla="*/ 423 w 423"/>
                          <a:gd name="T35" fmla="*/ 0 h 29"/>
                          <a:gd name="T36" fmla="*/ 417 w 423"/>
                          <a:gd name="T37" fmla="*/ 0 h 29"/>
                          <a:gd name="T38" fmla="*/ 415 w 423"/>
                          <a:gd name="T39" fmla="*/ 4 h 29"/>
                          <a:gd name="T40" fmla="*/ 410 w 423"/>
                          <a:gd name="T41" fmla="*/ 6 h 29"/>
                          <a:gd name="T42" fmla="*/ 402 w 423"/>
                          <a:gd name="T43" fmla="*/ 8 h 29"/>
                          <a:gd name="T44" fmla="*/ 388 w 423"/>
                          <a:gd name="T45" fmla="*/ 12 h 29"/>
                          <a:gd name="T46" fmla="*/ 373 w 423"/>
                          <a:gd name="T47" fmla="*/ 13 h 29"/>
                          <a:gd name="T48" fmla="*/ 354 w 423"/>
                          <a:gd name="T49" fmla="*/ 15 h 29"/>
                          <a:gd name="T50" fmla="*/ 333 w 423"/>
                          <a:gd name="T51" fmla="*/ 17 h 29"/>
                          <a:gd name="T52" fmla="*/ 308 w 423"/>
                          <a:gd name="T53" fmla="*/ 19 h 29"/>
                          <a:gd name="T54" fmla="*/ 281 w 423"/>
                          <a:gd name="T55" fmla="*/ 21 h 29"/>
                          <a:gd name="T56" fmla="*/ 252 w 423"/>
                          <a:gd name="T57" fmla="*/ 23 h 29"/>
                          <a:gd name="T58" fmla="*/ 219 w 423"/>
                          <a:gd name="T59" fmla="*/ 25 h 29"/>
                          <a:gd name="T60" fmla="*/ 186 w 423"/>
                          <a:gd name="T61" fmla="*/ 25 h 29"/>
                          <a:gd name="T62" fmla="*/ 152 w 423"/>
                          <a:gd name="T63" fmla="*/ 27 h 29"/>
                          <a:gd name="T64" fmla="*/ 115 w 423"/>
                          <a:gd name="T65" fmla="*/ 27 h 29"/>
                          <a:gd name="T66" fmla="*/ 77 w 423"/>
                          <a:gd name="T67" fmla="*/ 29 h 29"/>
                          <a:gd name="T68" fmla="*/ 38 w 423"/>
                          <a:gd name="T69" fmla="*/ 29 h 29"/>
                          <a:gd name="T70" fmla="*/ 0 w 423"/>
                          <a:gd name="T71" fmla="*/ 29 h 29"/>
                          <a:gd name="T72" fmla="*/ 0 w 423"/>
                          <a:gd name="T7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</a:cxnLst>
                        <a:rect l="0" t="0" r="r" b="b"/>
                        <a:pathLst>
                          <a:path w="423" h="29">
                            <a:moveTo>
                              <a:pt x="0" y="29"/>
                            </a:moveTo>
                            <a:lnTo>
                              <a:pt x="40" y="29"/>
                            </a:lnTo>
                            <a:lnTo>
                              <a:pt x="79" y="29"/>
                            </a:lnTo>
                            <a:lnTo>
                              <a:pt x="115" y="29"/>
                            </a:lnTo>
                            <a:lnTo>
                              <a:pt x="154" y="27"/>
                            </a:lnTo>
                            <a:lnTo>
                              <a:pt x="188" y="27"/>
                            </a:lnTo>
                            <a:lnTo>
                              <a:pt x="223" y="25"/>
                            </a:lnTo>
                            <a:lnTo>
                              <a:pt x="256" y="23"/>
                            </a:lnTo>
                            <a:lnTo>
                              <a:pt x="285" y="21"/>
                            </a:lnTo>
                            <a:lnTo>
                              <a:pt x="313" y="19"/>
                            </a:lnTo>
                            <a:lnTo>
                              <a:pt x="338" y="17"/>
                            </a:lnTo>
                            <a:lnTo>
                              <a:pt x="360" y="15"/>
                            </a:lnTo>
                            <a:lnTo>
                              <a:pt x="379" y="13"/>
                            </a:lnTo>
                            <a:lnTo>
                              <a:pt x="394" y="12"/>
                            </a:lnTo>
                            <a:lnTo>
                              <a:pt x="406" y="8"/>
                            </a:lnTo>
                            <a:lnTo>
                              <a:pt x="415" y="6"/>
                            </a:lnTo>
                            <a:lnTo>
                              <a:pt x="421" y="4"/>
                            </a:lnTo>
                            <a:lnTo>
                              <a:pt x="423" y="0"/>
                            </a:lnTo>
                            <a:lnTo>
                              <a:pt x="417" y="0"/>
                            </a:lnTo>
                            <a:lnTo>
                              <a:pt x="415" y="4"/>
                            </a:lnTo>
                            <a:lnTo>
                              <a:pt x="410" y="6"/>
                            </a:lnTo>
                            <a:lnTo>
                              <a:pt x="402" y="8"/>
                            </a:lnTo>
                            <a:lnTo>
                              <a:pt x="388" y="12"/>
                            </a:lnTo>
                            <a:lnTo>
                              <a:pt x="373" y="13"/>
                            </a:lnTo>
                            <a:lnTo>
                              <a:pt x="354" y="15"/>
                            </a:lnTo>
                            <a:lnTo>
                              <a:pt x="333" y="17"/>
                            </a:lnTo>
                            <a:lnTo>
                              <a:pt x="308" y="19"/>
                            </a:lnTo>
                            <a:lnTo>
                              <a:pt x="281" y="21"/>
                            </a:lnTo>
                            <a:lnTo>
                              <a:pt x="252" y="23"/>
                            </a:lnTo>
                            <a:lnTo>
                              <a:pt x="219" y="25"/>
                            </a:lnTo>
                            <a:lnTo>
                              <a:pt x="186" y="25"/>
                            </a:lnTo>
                            <a:lnTo>
                              <a:pt x="152" y="27"/>
                            </a:lnTo>
                            <a:lnTo>
                              <a:pt x="115" y="27"/>
                            </a:lnTo>
                            <a:lnTo>
                              <a:pt x="77" y="29"/>
                            </a:lnTo>
                            <a:lnTo>
                              <a:pt x="38" y="29"/>
                            </a:lnTo>
                            <a:lnTo>
                              <a:pt x="0" y="29"/>
                            </a:lnTo>
                            <a:lnTo>
                              <a:pt x="0" y="29"/>
                            </a:lnTo>
                            <a:close/>
                          </a:path>
                        </a:pathLst>
                      </a:custGeom>
                      <a:solidFill>
                        <a:srgbClr val="B4B4B4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994" name="Freeform 179">
                        <a:extLst>
                          <a:ext uri="{FF2B5EF4-FFF2-40B4-BE49-F238E27FC236}">
                            <a16:creationId xmlns:a16="http://schemas.microsoft.com/office/drawing/2014/main" id="{D61ED2D5-4246-4606-90BE-00F1D90FAEB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209" cy="14"/>
                      </a:xfrm>
                      <a:custGeom>
                        <a:avLst/>
                        <a:gdLst>
                          <a:gd name="T0" fmla="*/ 0 w 417"/>
                          <a:gd name="T1" fmla="*/ 29 h 29"/>
                          <a:gd name="T2" fmla="*/ 38 w 417"/>
                          <a:gd name="T3" fmla="*/ 29 h 29"/>
                          <a:gd name="T4" fmla="*/ 77 w 417"/>
                          <a:gd name="T5" fmla="*/ 29 h 29"/>
                          <a:gd name="T6" fmla="*/ 115 w 417"/>
                          <a:gd name="T7" fmla="*/ 27 h 29"/>
                          <a:gd name="T8" fmla="*/ 152 w 417"/>
                          <a:gd name="T9" fmla="*/ 27 h 29"/>
                          <a:gd name="T10" fmla="*/ 186 w 417"/>
                          <a:gd name="T11" fmla="*/ 25 h 29"/>
                          <a:gd name="T12" fmla="*/ 219 w 417"/>
                          <a:gd name="T13" fmla="*/ 25 h 29"/>
                          <a:gd name="T14" fmla="*/ 252 w 417"/>
                          <a:gd name="T15" fmla="*/ 23 h 29"/>
                          <a:gd name="T16" fmla="*/ 281 w 417"/>
                          <a:gd name="T17" fmla="*/ 21 h 29"/>
                          <a:gd name="T18" fmla="*/ 308 w 417"/>
                          <a:gd name="T19" fmla="*/ 19 h 29"/>
                          <a:gd name="T20" fmla="*/ 333 w 417"/>
                          <a:gd name="T21" fmla="*/ 17 h 29"/>
                          <a:gd name="T22" fmla="*/ 354 w 417"/>
                          <a:gd name="T23" fmla="*/ 15 h 29"/>
                          <a:gd name="T24" fmla="*/ 373 w 417"/>
                          <a:gd name="T25" fmla="*/ 13 h 29"/>
                          <a:gd name="T26" fmla="*/ 388 w 417"/>
                          <a:gd name="T27" fmla="*/ 12 h 29"/>
                          <a:gd name="T28" fmla="*/ 402 w 417"/>
                          <a:gd name="T29" fmla="*/ 8 h 29"/>
                          <a:gd name="T30" fmla="*/ 410 w 417"/>
                          <a:gd name="T31" fmla="*/ 6 h 29"/>
                          <a:gd name="T32" fmla="*/ 415 w 417"/>
                          <a:gd name="T33" fmla="*/ 4 h 29"/>
                          <a:gd name="T34" fmla="*/ 417 w 417"/>
                          <a:gd name="T35" fmla="*/ 0 h 29"/>
                          <a:gd name="T36" fmla="*/ 411 w 417"/>
                          <a:gd name="T37" fmla="*/ 0 h 29"/>
                          <a:gd name="T38" fmla="*/ 410 w 417"/>
                          <a:gd name="T39" fmla="*/ 4 h 29"/>
                          <a:gd name="T40" fmla="*/ 404 w 417"/>
                          <a:gd name="T41" fmla="*/ 6 h 29"/>
                          <a:gd name="T42" fmla="*/ 396 w 417"/>
                          <a:gd name="T43" fmla="*/ 8 h 29"/>
                          <a:gd name="T44" fmla="*/ 383 w 417"/>
                          <a:gd name="T45" fmla="*/ 10 h 29"/>
                          <a:gd name="T46" fmla="*/ 367 w 417"/>
                          <a:gd name="T47" fmla="*/ 13 h 29"/>
                          <a:gd name="T48" fmla="*/ 350 w 417"/>
                          <a:gd name="T49" fmla="*/ 15 h 29"/>
                          <a:gd name="T50" fmla="*/ 329 w 417"/>
                          <a:gd name="T51" fmla="*/ 17 h 29"/>
                          <a:gd name="T52" fmla="*/ 304 w 417"/>
                          <a:gd name="T53" fmla="*/ 19 h 29"/>
                          <a:gd name="T54" fmla="*/ 277 w 417"/>
                          <a:gd name="T55" fmla="*/ 21 h 29"/>
                          <a:gd name="T56" fmla="*/ 248 w 417"/>
                          <a:gd name="T57" fmla="*/ 23 h 29"/>
                          <a:gd name="T58" fmla="*/ 217 w 417"/>
                          <a:gd name="T59" fmla="*/ 25 h 29"/>
                          <a:gd name="T60" fmla="*/ 184 w 417"/>
                          <a:gd name="T61" fmla="*/ 25 h 29"/>
                          <a:gd name="T62" fmla="*/ 150 w 417"/>
                          <a:gd name="T63" fmla="*/ 27 h 29"/>
                          <a:gd name="T64" fmla="*/ 113 w 417"/>
                          <a:gd name="T65" fmla="*/ 27 h 29"/>
                          <a:gd name="T66" fmla="*/ 77 w 417"/>
                          <a:gd name="T67" fmla="*/ 29 h 29"/>
                          <a:gd name="T68" fmla="*/ 38 w 417"/>
                          <a:gd name="T69" fmla="*/ 29 h 29"/>
                          <a:gd name="T70" fmla="*/ 0 w 417"/>
                          <a:gd name="T71" fmla="*/ 29 h 29"/>
                          <a:gd name="T72" fmla="*/ 0 w 417"/>
                          <a:gd name="T7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</a:cxnLst>
                        <a:rect l="0" t="0" r="r" b="b"/>
                        <a:pathLst>
                          <a:path w="417" h="29">
                            <a:moveTo>
                              <a:pt x="0" y="29"/>
                            </a:moveTo>
                            <a:lnTo>
                              <a:pt x="38" y="29"/>
                            </a:lnTo>
                            <a:lnTo>
                              <a:pt x="77" y="29"/>
                            </a:lnTo>
                            <a:lnTo>
                              <a:pt x="115" y="27"/>
                            </a:lnTo>
                            <a:lnTo>
                              <a:pt x="152" y="27"/>
                            </a:lnTo>
                            <a:lnTo>
                              <a:pt x="186" y="25"/>
                            </a:lnTo>
                            <a:lnTo>
                              <a:pt x="219" y="25"/>
                            </a:lnTo>
                            <a:lnTo>
                              <a:pt x="252" y="23"/>
                            </a:lnTo>
                            <a:lnTo>
                              <a:pt x="281" y="21"/>
                            </a:lnTo>
                            <a:lnTo>
                              <a:pt x="308" y="19"/>
                            </a:lnTo>
                            <a:lnTo>
                              <a:pt x="333" y="17"/>
                            </a:lnTo>
                            <a:lnTo>
                              <a:pt x="354" y="15"/>
                            </a:lnTo>
                            <a:lnTo>
                              <a:pt x="373" y="13"/>
                            </a:lnTo>
                            <a:lnTo>
                              <a:pt x="388" y="12"/>
                            </a:lnTo>
                            <a:lnTo>
                              <a:pt x="402" y="8"/>
                            </a:lnTo>
                            <a:lnTo>
                              <a:pt x="410" y="6"/>
                            </a:lnTo>
                            <a:lnTo>
                              <a:pt x="415" y="4"/>
                            </a:lnTo>
                            <a:lnTo>
                              <a:pt x="417" y="0"/>
                            </a:lnTo>
                            <a:lnTo>
                              <a:pt x="411" y="0"/>
                            </a:lnTo>
                            <a:lnTo>
                              <a:pt x="410" y="4"/>
                            </a:lnTo>
                            <a:lnTo>
                              <a:pt x="404" y="6"/>
                            </a:lnTo>
                            <a:lnTo>
                              <a:pt x="396" y="8"/>
                            </a:lnTo>
                            <a:lnTo>
                              <a:pt x="383" y="10"/>
                            </a:lnTo>
                            <a:lnTo>
                              <a:pt x="367" y="13"/>
                            </a:lnTo>
                            <a:lnTo>
                              <a:pt x="350" y="15"/>
                            </a:lnTo>
                            <a:lnTo>
                              <a:pt x="329" y="17"/>
                            </a:lnTo>
                            <a:lnTo>
                              <a:pt x="304" y="19"/>
                            </a:lnTo>
                            <a:lnTo>
                              <a:pt x="277" y="21"/>
                            </a:lnTo>
                            <a:lnTo>
                              <a:pt x="248" y="23"/>
                            </a:lnTo>
                            <a:lnTo>
                              <a:pt x="217" y="25"/>
                            </a:lnTo>
                            <a:lnTo>
                              <a:pt x="184" y="25"/>
                            </a:lnTo>
                            <a:lnTo>
                              <a:pt x="150" y="27"/>
                            </a:lnTo>
                            <a:lnTo>
                              <a:pt x="113" y="27"/>
                            </a:lnTo>
                            <a:lnTo>
                              <a:pt x="77" y="29"/>
                            </a:lnTo>
                            <a:lnTo>
                              <a:pt x="38" y="29"/>
                            </a:lnTo>
                            <a:lnTo>
                              <a:pt x="0" y="29"/>
                            </a:lnTo>
                            <a:lnTo>
                              <a:pt x="0" y="29"/>
                            </a:lnTo>
                            <a:close/>
                          </a:path>
                        </a:pathLst>
                      </a:custGeom>
                      <a:solidFill>
                        <a:srgbClr val="B3B3B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995" name="Freeform 180">
                        <a:extLst>
                          <a:ext uri="{FF2B5EF4-FFF2-40B4-BE49-F238E27FC236}">
                            <a16:creationId xmlns:a16="http://schemas.microsoft.com/office/drawing/2014/main" id="{20C3F08A-B505-40B1-8661-FD4735DD553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206" cy="14"/>
                      </a:xfrm>
                      <a:custGeom>
                        <a:avLst/>
                        <a:gdLst>
                          <a:gd name="T0" fmla="*/ 0 w 411"/>
                          <a:gd name="T1" fmla="*/ 29 h 29"/>
                          <a:gd name="T2" fmla="*/ 38 w 411"/>
                          <a:gd name="T3" fmla="*/ 29 h 29"/>
                          <a:gd name="T4" fmla="*/ 77 w 411"/>
                          <a:gd name="T5" fmla="*/ 29 h 29"/>
                          <a:gd name="T6" fmla="*/ 113 w 411"/>
                          <a:gd name="T7" fmla="*/ 27 h 29"/>
                          <a:gd name="T8" fmla="*/ 150 w 411"/>
                          <a:gd name="T9" fmla="*/ 27 h 29"/>
                          <a:gd name="T10" fmla="*/ 184 w 411"/>
                          <a:gd name="T11" fmla="*/ 25 h 29"/>
                          <a:gd name="T12" fmla="*/ 217 w 411"/>
                          <a:gd name="T13" fmla="*/ 25 h 29"/>
                          <a:gd name="T14" fmla="*/ 248 w 411"/>
                          <a:gd name="T15" fmla="*/ 23 h 29"/>
                          <a:gd name="T16" fmla="*/ 277 w 411"/>
                          <a:gd name="T17" fmla="*/ 21 h 29"/>
                          <a:gd name="T18" fmla="*/ 304 w 411"/>
                          <a:gd name="T19" fmla="*/ 19 h 29"/>
                          <a:gd name="T20" fmla="*/ 329 w 411"/>
                          <a:gd name="T21" fmla="*/ 17 h 29"/>
                          <a:gd name="T22" fmla="*/ 350 w 411"/>
                          <a:gd name="T23" fmla="*/ 15 h 29"/>
                          <a:gd name="T24" fmla="*/ 367 w 411"/>
                          <a:gd name="T25" fmla="*/ 13 h 29"/>
                          <a:gd name="T26" fmla="*/ 383 w 411"/>
                          <a:gd name="T27" fmla="*/ 10 h 29"/>
                          <a:gd name="T28" fmla="*/ 396 w 411"/>
                          <a:gd name="T29" fmla="*/ 8 h 29"/>
                          <a:gd name="T30" fmla="*/ 404 w 411"/>
                          <a:gd name="T31" fmla="*/ 6 h 29"/>
                          <a:gd name="T32" fmla="*/ 410 w 411"/>
                          <a:gd name="T33" fmla="*/ 4 h 29"/>
                          <a:gd name="T34" fmla="*/ 411 w 411"/>
                          <a:gd name="T35" fmla="*/ 0 h 29"/>
                          <a:gd name="T36" fmla="*/ 406 w 411"/>
                          <a:gd name="T37" fmla="*/ 0 h 29"/>
                          <a:gd name="T38" fmla="*/ 404 w 411"/>
                          <a:gd name="T39" fmla="*/ 4 h 29"/>
                          <a:gd name="T40" fmla="*/ 398 w 411"/>
                          <a:gd name="T41" fmla="*/ 6 h 29"/>
                          <a:gd name="T42" fmla="*/ 390 w 411"/>
                          <a:gd name="T43" fmla="*/ 8 h 29"/>
                          <a:gd name="T44" fmla="*/ 379 w 411"/>
                          <a:gd name="T45" fmla="*/ 10 h 29"/>
                          <a:gd name="T46" fmla="*/ 363 w 411"/>
                          <a:gd name="T47" fmla="*/ 13 h 29"/>
                          <a:gd name="T48" fmla="*/ 344 w 411"/>
                          <a:gd name="T49" fmla="*/ 15 h 29"/>
                          <a:gd name="T50" fmla="*/ 323 w 411"/>
                          <a:gd name="T51" fmla="*/ 17 h 29"/>
                          <a:gd name="T52" fmla="*/ 300 w 411"/>
                          <a:gd name="T53" fmla="*/ 19 h 29"/>
                          <a:gd name="T54" fmla="*/ 273 w 411"/>
                          <a:gd name="T55" fmla="*/ 21 h 29"/>
                          <a:gd name="T56" fmla="*/ 244 w 411"/>
                          <a:gd name="T57" fmla="*/ 23 h 29"/>
                          <a:gd name="T58" fmla="*/ 213 w 411"/>
                          <a:gd name="T59" fmla="*/ 23 h 29"/>
                          <a:gd name="T60" fmla="*/ 181 w 411"/>
                          <a:gd name="T61" fmla="*/ 25 h 29"/>
                          <a:gd name="T62" fmla="*/ 146 w 411"/>
                          <a:gd name="T63" fmla="*/ 27 h 29"/>
                          <a:gd name="T64" fmla="*/ 111 w 411"/>
                          <a:gd name="T65" fmla="*/ 27 h 29"/>
                          <a:gd name="T66" fmla="*/ 75 w 411"/>
                          <a:gd name="T67" fmla="*/ 27 h 29"/>
                          <a:gd name="T68" fmla="*/ 38 w 411"/>
                          <a:gd name="T69" fmla="*/ 29 h 29"/>
                          <a:gd name="T70" fmla="*/ 0 w 411"/>
                          <a:gd name="T71" fmla="*/ 29 h 29"/>
                          <a:gd name="T72" fmla="*/ 0 w 411"/>
                          <a:gd name="T7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</a:cxnLst>
                        <a:rect l="0" t="0" r="r" b="b"/>
                        <a:pathLst>
                          <a:path w="411" h="29">
                            <a:moveTo>
                              <a:pt x="0" y="29"/>
                            </a:moveTo>
                            <a:lnTo>
                              <a:pt x="38" y="29"/>
                            </a:lnTo>
                            <a:lnTo>
                              <a:pt x="77" y="29"/>
                            </a:lnTo>
                            <a:lnTo>
                              <a:pt x="113" y="27"/>
                            </a:lnTo>
                            <a:lnTo>
                              <a:pt x="150" y="27"/>
                            </a:lnTo>
                            <a:lnTo>
                              <a:pt x="184" y="25"/>
                            </a:lnTo>
                            <a:lnTo>
                              <a:pt x="217" y="25"/>
                            </a:lnTo>
                            <a:lnTo>
                              <a:pt x="248" y="23"/>
                            </a:lnTo>
                            <a:lnTo>
                              <a:pt x="277" y="21"/>
                            </a:lnTo>
                            <a:lnTo>
                              <a:pt x="304" y="19"/>
                            </a:lnTo>
                            <a:lnTo>
                              <a:pt x="329" y="17"/>
                            </a:lnTo>
                            <a:lnTo>
                              <a:pt x="350" y="15"/>
                            </a:lnTo>
                            <a:lnTo>
                              <a:pt x="367" y="13"/>
                            </a:lnTo>
                            <a:lnTo>
                              <a:pt x="383" y="10"/>
                            </a:lnTo>
                            <a:lnTo>
                              <a:pt x="396" y="8"/>
                            </a:lnTo>
                            <a:lnTo>
                              <a:pt x="404" y="6"/>
                            </a:lnTo>
                            <a:lnTo>
                              <a:pt x="410" y="4"/>
                            </a:lnTo>
                            <a:lnTo>
                              <a:pt x="411" y="0"/>
                            </a:lnTo>
                            <a:lnTo>
                              <a:pt x="406" y="0"/>
                            </a:lnTo>
                            <a:lnTo>
                              <a:pt x="404" y="4"/>
                            </a:lnTo>
                            <a:lnTo>
                              <a:pt x="398" y="6"/>
                            </a:lnTo>
                            <a:lnTo>
                              <a:pt x="390" y="8"/>
                            </a:lnTo>
                            <a:lnTo>
                              <a:pt x="379" y="10"/>
                            </a:lnTo>
                            <a:lnTo>
                              <a:pt x="363" y="13"/>
                            </a:lnTo>
                            <a:lnTo>
                              <a:pt x="344" y="15"/>
                            </a:lnTo>
                            <a:lnTo>
                              <a:pt x="323" y="17"/>
                            </a:lnTo>
                            <a:lnTo>
                              <a:pt x="300" y="19"/>
                            </a:lnTo>
                            <a:lnTo>
                              <a:pt x="273" y="21"/>
                            </a:lnTo>
                            <a:lnTo>
                              <a:pt x="244" y="23"/>
                            </a:lnTo>
                            <a:lnTo>
                              <a:pt x="213" y="23"/>
                            </a:lnTo>
                            <a:lnTo>
                              <a:pt x="181" y="25"/>
                            </a:lnTo>
                            <a:lnTo>
                              <a:pt x="146" y="27"/>
                            </a:lnTo>
                            <a:lnTo>
                              <a:pt x="111" y="27"/>
                            </a:lnTo>
                            <a:lnTo>
                              <a:pt x="75" y="27"/>
                            </a:lnTo>
                            <a:lnTo>
                              <a:pt x="38" y="29"/>
                            </a:lnTo>
                            <a:lnTo>
                              <a:pt x="0" y="29"/>
                            </a:lnTo>
                            <a:lnTo>
                              <a:pt x="0" y="29"/>
                            </a:lnTo>
                            <a:close/>
                          </a:path>
                        </a:pathLst>
                      </a:custGeom>
                      <a:solidFill>
                        <a:srgbClr val="B1B1B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996" name="Freeform 181">
                        <a:extLst>
                          <a:ext uri="{FF2B5EF4-FFF2-40B4-BE49-F238E27FC236}">
                            <a16:creationId xmlns:a16="http://schemas.microsoft.com/office/drawing/2014/main" id="{13F8F442-1C0A-470C-975C-896A08D2D8F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203" cy="14"/>
                      </a:xfrm>
                      <a:custGeom>
                        <a:avLst/>
                        <a:gdLst>
                          <a:gd name="T0" fmla="*/ 0 w 406"/>
                          <a:gd name="T1" fmla="*/ 29 h 29"/>
                          <a:gd name="T2" fmla="*/ 38 w 406"/>
                          <a:gd name="T3" fmla="*/ 29 h 29"/>
                          <a:gd name="T4" fmla="*/ 75 w 406"/>
                          <a:gd name="T5" fmla="*/ 27 h 29"/>
                          <a:gd name="T6" fmla="*/ 111 w 406"/>
                          <a:gd name="T7" fmla="*/ 27 h 29"/>
                          <a:gd name="T8" fmla="*/ 146 w 406"/>
                          <a:gd name="T9" fmla="*/ 27 h 29"/>
                          <a:gd name="T10" fmla="*/ 181 w 406"/>
                          <a:gd name="T11" fmla="*/ 25 h 29"/>
                          <a:gd name="T12" fmla="*/ 213 w 406"/>
                          <a:gd name="T13" fmla="*/ 23 h 29"/>
                          <a:gd name="T14" fmla="*/ 244 w 406"/>
                          <a:gd name="T15" fmla="*/ 23 h 29"/>
                          <a:gd name="T16" fmla="*/ 273 w 406"/>
                          <a:gd name="T17" fmla="*/ 21 h 29"/>
                          <a:gd name="T18" fmla="*/ 300 w 406"/>
                          <a:gd name="T19" fmla="*/ 19 h 29"/>
                          <a:gd name="T20" fmla="*/ 323 w 406"/>
                          <a:gd name="T21" fmla="*/ 17 h 29"/>
                          <a:gd name="T22" fmla="*/ 344 w 406"/>
                          <a:gd name="T23" fmla="*/ 15 h 29"/>
                          <a:gd name="T24" fmla="*/ 363 w 406"/>
                          <a:gd name="T25" fmla="*/ 13 h 29"/>
                          <a:gd name="T26" fmla="*/ 379 w 406"/>
                          <a:gd name="T27" fmla="*/ 10 h 29"/>
                          <a:gd name="T28" fmla="*/ 390 w 406"/>
                          <a:gd name="T29" fmla="*/ 8 h 29"/>
                          <a:gd name="T30" fmla="*/ 398 w 406"/>
                          <a:gd name="T31" fmla="*/ 6 h 29"/>
                          <a:gd name="T32" fmla="*/ 404 w 406"/>
                          <a:gd name="T33" fmla="*/ 4 h 29"/>
                          <a:gd name="T34" fmla="*/ 406 w 406"/>
                          <a:gd name="T35" fmla="*/ 0 h 29"/>
                          <a:gd name="T36" fmla="*/ 400 w 406"/>
                          <a:gd name="T37" fmla="*/ 0 h 29"/>
                          <a:gd name="T38" fmla="*/ 398 w 406"/>
                          <a:gd name="T39" fmla="*/ 4 h 29"/>
                          <a:gd name="T40" fmla="*/ 392 w 406"/>
                          <a:gd name="T41" fmla="*/ 6 h 29"/>
                          <a:gd name="T42" fmla="*/ 383 w 406"/>
                          <a:gd name="T43" fmla="*/ 8 h 29"/>
                          <a:gd name="T44" fmla="*/ 369 w 406"/>
                          <a:gd name="T45" fmla="*/ 12 h 29"/>
                          <a:gd name="T46" fmla="*/ 352 w 406"/>
                          <a:gd name="T47" fmla="*/ 13 h 29"/>
                          <a:gd name="T48" fmla="*/ 333 w 406"/>
                          <a:gd name="T49" fmla="*/ 15 h 29"/>
                          <a:gd name="T50" fmla="*/ 310 w 406"/>
                          <a:gd name="T51" fmla="*/ 17 h 29"/>
                          <a:gd name="T52" fmla="*/ 283 w 406"/>
                          <a:gd name="T53" fmla="*/ 19 h 29"/>
                          <a:gd name="T54" fmla="*/ 254 w 406"/>
                          <a:gd name="T55" fmla="*/ 21 h 29"/>
                          <a:gd name="T56" fmla="*/ 223 w 406"/>
                          <a:gd name="T57" fmla="*/ 23 h 29"/>
                          <a:gd name="T58" fmla="*/ 188 w 406"/>
                          <a:gd name="T59" fmla="*/ 25 h 29"/>
                          <a:gd name="T60" fmla="*/ 154 w 406"/>
                          <a:gd name="T61" fmla="*/ 25 h 29"/>
                          <a:gd name="T62" fmla="*/ 117 w 406"/>
                          <a:gd name="T63" fmla="*/ 27 h 29"/>
                          <a:gd name="T64" fmla="*/ 79 w 406"/>
                          <a:gd name="T65" fmla="*/ 27 h 29"/>
                          <a:gd name="T66" fmla="*/ 40 w 406"/>
                          <a:gd name="T67" fmla="*/ 27 h 29"/>
                          <a:gd name="T68" fmla="*/ 0 w 406"/>
                          <a:gd name="T69" fmla="*/ 27 h 29"/>
                          <a:gd name="T70" fmla="*/ 0 w 406"/>
                          <a:gd name="T71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</a:cxnLst>
                        <a:rect l="0" t="0" r="r" b="b"/>
                        <a:pathLst>
                          <a:path w="406" h="29">
                            <a:moveTo>
                              <a:pt x="0" y="29"/>
                            </a:moveTo>
                            <a:lnTo>
                              <a:pt x="38" y="29"/>
                            </a:lnTo>
                            <a:lnTo>
                              <a:pt x="75" y="27"/>
                            </a:lnTo>
                            <a:lnTo>
                              <a:pt x="111" y="27"/>
                            </a:lnTo>
                            <a:lnTo>
                              <a:pt x="146" y="27"/>
                            </a:lnTo>
                            <a:lnTo>
                              <a:pt x="181" y="25"/>
                            </a:lnTo>
                            <a:lnTo>
                              <a:pt x="213" y="23"/>
                            </a:lnTo>
                            <a:lnTo>
                              <a:pt x="244" y="23"/>
                            </a:lnTo>
                            <a:lnTo>
                              <a:pt x="273" y="21"/>
                            </a:lnTo>
                            <a:lnTo>
                              <a:pt x="300" y="19"/>
                            </a:lnTo>
                            <a:lnTo>
                              <a:pt x="323" y="17"/>
                            </a:lnTo>
                            <a:lnTo>
                              <a:pt x="344" y="15"/>
                            </a:lnTo>
                            <a:lnTo>
                              <a:pt x="363" y="13"/>
                            </a:lnTo>
                            <a:lnTo>
                              <a:pt x="379" y="10"/>
                            </a:lnTo>
                            <a:lnTo>
                              <a:pt x="390" y="8"/>
                            </a:lnTo>
                            <a:lnTo>
                              <a:pt x="398" y="6"/>
                            </a:lnTo>
                            <a:lnTo>
                              <a:pt x="404" y="4"/>
                            </a:lnTo>
                            <a:lnTo>
                              <a:pt x="406" y="0"/>
                            </a:lnTo>
                            <a:lnTo>
                              <a:pt x="400" y="0"/>
                            </a:lnTo>
                            <a:lnTo>
                              <a:pt x="398" y="4"/>
                            </a:lnTo>
                            <a:lnTo>
                              <a:pt x="392" y="6"/>
                            </a:lnTo>
                            <a:lnTo>
                              <a:pt x="383" y="8"/>
                            </a:lnTo>
                            <a:lnTo>
                              <a:pt x="369" y="12"/>
                            </a:lnTo>
                            <a:lnTo>
                              <a:pt x="352" y="13"/>
                            </a:lnTo>
                            <a:lnTo>
                              <a:pt x="333" y="15"/>
                            </a:lnTo>
                            <a:lnTo>
                              <a:pt x="310" y="17"/>
                            </a:lnTo>
                            <a:lnTo>
                              <a:pt x="283" y="19"/>
                            </a:lnTo>
                            <a:lnTo>
                              <a:pt x="254" y="21"/>
                            </a:lnTo>
                            <a:lnTo>
                              <a:pt x="223" y="23"/>
                            </a:lnTo>
                            <a:lnTo>
                              <a:pt x="188" y="25"/>
                            </a:lnTo>
                            <a:lnTo>
                              <a:pt x="154" y="25"/>
                            </a:lnTo>
                            <a:lnTo>
                              <a:pt x="117" y="27"/>
                            </a:lnTo>
                            <a:lnTo>
                              <a:pt x="79" y="27"/>
                            </a:lnTo>
                            <a:lnTo>
                              <a:pt x="40" y="27"/>
                            </a:lnTo>
                            <a:lnTo>
                              <a:pt x="0" y="27"/>
                            </a:lnTo>
                            <a:lnTo>
                              <a:pt x="0" y="29"/>
                            </a:lnTo>
                            <a:close/>
                          </a:path>
                        </a:pathLst>
                      </a:custGeom>
                      <a:solidFill>
                        <a:srgbClr val="B0B0B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997" name="Freeform 182">
                        <a:extLst>
                          <a:ext uri="{FF2B5EF4-FFF2-40B4-BE49-F238E27FC236}">
                            <a16:creationId xmlns:a16="http://schemas.microsoft.com/office/drawing/2014/main" id="{9EDE83A7-8AEF-4FD2-934C-056B1CF0237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200" cy="13"/>
                      </a:xfrm>
                      <a:custGeom>
                        <a:avLst/>
                        <a:gdLst>
                          <a:gd name="T0" fmla="*/ 0 w 400"/>
                          <a:gd name="T1" fmla="*/ 27 h 27"/>
                          <a:gd name="T2" fmla="*/ 40 w 400"/>
                          <a:gd name="T3" fmla="*/ 27 h 27"/>
                          <a:gd name="T4" fmla="*/ 79 w 400"/>
                          <a:gd name="T5" fmla="*/ 27 h 27"/>
                          <a:gd name="T6" fmla="*/ 117 w 400"/>
                          <a:gd name="T7" fmla="*/ 27 h 27"/>
                          <a:gd name="T8" fmla="*/ 154 w 400"/>
                          <a:gd name="T9" fmla="*/ 25 h 27"/>
                          <a:gd name="T10" fmla="*/ 188 w 400"/>
                          <a:gd name="T11" fmla="*/ 25 h 27"/>
                          <a:gd name="T12" fmla="*/ 223 w 400"/>
                          <a:gd name="T13" fmla="*/ 23 h 27"/>
                          <a:gd name="T14" fmla="*/ 254 w 400"/>
                          <a:gd name="T15" fmla="*/ 21 h 27"/>
                          <a:gd name="T16" fmla="*/ 283 w 400"/>
                          <a:gd name="T17" fmla="*/ 19 h 27"/>
                          <a:gd name="T18" fmla="*/ 310 w 400"/>
                          <a:gd name="T19" fmla="*/ 17 h 27"/>
                          <a:gd name="T20" fmla="*/ 333 w 400"/>
                          <a:gd name="T21" fmla="*/ 15 h 27"/>
                          <a:gd name="T22" fmla="*/ 352 w 400"/>
                          <a:gd name="T23" fmla="*/ 13 h 27"/>
                          <a:gd name="T24" fmla="*/ 369 w 400"/>
                          <a:gd name="T25" fmla="*/ 12 h 27"/>
                          <a:gd name="T26" fmla="*/ 383 w 400"/>
                          <a:gd name="T27" fmla="*/ 8 h 27"/>
                          <a:gd name="T28" fmla="*/ 392 w 400"/>
                          <a:gd name="T29" fmla="*/ 6 h 27"/>
                          <a:gd name="T30" fmla="*/ 398 w 400"/>
                          <a:gd name="T31" fmla="*/ 4 h 27"/>
                          <a:gd name="T32" fmla="*/ 400 w 400"/>
                          <a:gd name="T33" fmla="*/ 0 h 27"/>
                          <a:gd name="T34" fmla="*/ 394 w 400"/>
                          <a:gd name="T35" fmla="*/ 0 h 27"/>
                          <a:gd name="T36" fmla="*/ 392 w 400"/>
                          <a:gd name="T37" fmla="*/ 4 h 27"/>
                          <a:gd name="T38" fmla="*/ 386 w 400"/>
                          <a:gd name="T39" fmla="*/ 6 h 27"/>
                          <a:gd name="T40" fmla="*/ 377 w 400"/>
                          <a:gd name="T41" fmla="*/ 8 h 27"/>
                          <a:gd name="T42" fmla="*/ 363 w 400"/>
                          <a:gd name="T43" fmla="*/ 12 h 27"/>
                          <a:gd name="T44" fmla="*/ 348 w 400"/>
                          <a:gd name="T45" fmla="*/ 13 h 27"/>
                          <a:gd name="T46" fmla="*/ 327 w 400"/>
                          <a:gd name="T47" fmla="*/ 15 h 27"/>
                          <a:gd name="T48" fmla="*/ 304 w 400"/>
                          <a:gd name="T49" fmla="*/ 17 h 27"/>
                          <a:gd name="T50" fmla="*/ 279 w 400"/>
                          <a:gd name="T51" fmla="*/ 19 h 27"/>
                          <a:gd name="T52" fmla="*/ 250 w 400"/>
                          <a:gd name="T53" fmla="*/ 21 h 27"/>
                          <a:gd name="T54" fmla="*/ 219 w 400"/>
                          <a:gd name="T55" fmla="*/ 23 h 27"/>
                          <a:gd name="T56" fmla="*/ 186 w 400"/>
                          <a:gd name="T57" fmla="*/ 25 h 27"/>
                          <a:gd name="T58" fmla="*/ 152 w 400"/>
                          <a:gd name="T59" fmla="*/ 25 h 27"/>
                          <a:gd name="T60" fmla="*/ 115 w 400"/>
                          <a:gd name="T61" fmla="*/ 27 h 27"/>
                          <a:gd name="T62" fmla="*/ 77 w 400"/>
                          <a:gd name="T63" fmla="*/ 27 h 27"/>
                          <a:gd name="T64" fmla="*/ 38 w 400"/>
                          <a:gd name="T65" fmla="*/ 27 h 27"/>
                          <a:gd name="T66" fmla="*/ 0 w 400"/>
                          <a:gd name="T67" fmla="*/ 27 h 27"/>
                          <a:gd name="T68" fmla="*/ 0 w 400"/>
                          <a:gd name="T69" fmla="*/ 27 h 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</a:cxnLst>
                        <a:rect l="0" t="0" r="r" b="b"/>
                        <a:pathLst>
                          <a:path w="400" h="27">
                            <a:moveTo>
                              <a:pt x="0" y="27"/>
                            </a:moveTo>
                            <a:lnTo>
                              <a:pt x="40" y="27"/>
                            </a:lnTo>
                            <a:lnTo>
                              <a:pt x="79" y="27"/>
                            </a:lnTo>
                            <a:lnTo>
                              <a:pt x="117" y="27"/>
                            </a:lnTo>
                            <a:lnTo>
                              <a:pt x="154" y="25"/>
                            </a:lnTo>
                            <a:lnTo>
                              <a:pt x="188" y="25"/>
                            </a:lnTo>
                            <a:lnTo>
                              <a:pt x="223" y="23"/>
                            </a:lnTo>
                            <a:lnTo>
                              <a:pt x="254" y="21"/>
                            </a:lnTo>
                            <a:lnTo>
                              <a:pt x="283" y="19"/>
                            </a:lnTo>
                            <a:lnTo>
                              <a:pt x="310" y="17"/>
                            </a:lnTo>
                            <a:lnTo>
                              <a:pt x="333" y="15"/>
                            </a:lnTo>
                            <a:lnTo>
                              <a:pt x="352" y="13"/>
                            </a:lnTo>
                            <a:lnTo>
                              <a:pt x="369" y="12"/>
                            </a:lnTo>
                            <a:lnTo>
                              <a:pt x="383" y="8"/>
                            </a:lnTo>
                            <a:lnTo>
                              <a:pt x="392" y="6"/>
                            </a:lnTo>
                            <a:lnTo>
                              <a:pt x="398" y="4"/>
                            </a:lnTo>
                            <a:lnTo>
                              <a:pt x="400" y="0"/>
                            </a:lnTo>
                            <a:lnTo>
                              <a:pt x="394" y="0"/>
                            </a:lnTo>
                            <a:lnTo>
                              <a:pt x="392" y="4"/>
                            </a:lnTo>
                            <a:lnTo>
                              <a:pt x="386" y="6"/>
                            </a:lnTo>
                            <a:lnTo>
                              <a:pt x="377" y="8"/>
                            </a:lnTo>
                            <a:lnTo>
                              <a:pt x="363" y="12"/>
                            </a:lnTo>
                            <a:lnTo>
                              <a:pt x="348" y="13"/>
                            </a:lnTo>
                            <a:lnTo>
                              <a:pt x="327" y="15"/>
                            </a:lnTo>
                            <a:lnTo>
                              <a:pt x="304" y="17"/>
                            </a:lnTo>
                            <a:lnTo>
                              <a:pt x="279" y="19"/>
                            </a:lnTo>
                            <a:lnTo>
                              <a:pt x="250" y="21"/>
                            </a:lnTo>
                            <a:lnTo>
                              <a:pt x="219" y="23"/>
                            </a:lnTo>
                            <a:lnTo>
                              <a:pt x="186" y="25"/>
                            </a:lnTo>
                            <a:lnTo>
                              <a:pt x="152" y="25"/>
                            </a:lnTo>
                            <a:lnTo>
                              <a:pt x="115" y="27"/>
                            </a:lnTo>
                            <a:lnTo>
                              <a:pt x="77" y="27"/>
                            </a:lnTo>
                            <a:lnTo>
                              <a:pt x="38" y="27"/>
                            </a:lnTo>
                            <a:lnTo>
                              <a:pt x="0" y="27"/>
                            </a:lnTo>
                            <a:lnTo>
                              <a:pt x="0" y="27"/>
                            </a:lnTo>
                            <a:close/>
                          </a:path>
                        </a:pathLst>
                      </a:custGeom>
                      <a:solidFill>
                        <a:srgbClr val="AFAFA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998" name="Freeform 183">
                        <a:extLst>
                          <a:ext uri="{FF2B5EF4-FFF2-40B4-BE49-F238E27FC236}">
                            <a16:creationId xmlns:a16="http://schemas.microsoft.com/office/drawing/2014/main" id="{766F2F48-AF1A-4524-88E6-179A32BC5EE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97" cy="13"/>
                      </a:xfrm>
                      <a:custGeom>
                        <a:avLst/>
                        <a:gdLst>
                          <a:gd name="T0" fmla="*/ 0 w 394"/>
                          <a:gd name="T1" fmla="*/ 27 h 27"/>
                          <a:gd name="T2" fmla="*/ 38 w 394"/>
                          <a:gd name="T3" fmla="*/ 27 h 27"/>
                          <a:gd name="T4" fmla="*/ 77 w 394"/>
                          <a:gd name="T5" fmla="*/ 27 h 27"/>
                          <a:gd name="T6" fmla="*/ 115 w 394"/>
                          <a:gd name="T7" fmla="*/ 27 h 27"/>
                          <a:gd name="T8" fmla="*/ 152 w 394"/>
                          <a:gd name="T9" fmla="*/ 25 h 27"/>
                          <a:gd name="T10" fmla="*/ 186 w 394"/>
                          <a:gd name="T11" fmla="*/ 25 h 27"/>
                          <a:gd name="T12" fmla="*/ 219 w 394"/>
                          <a:gd name="T13" fmla="*/ 23 h 27"/>
                          <a:gd name="T14" fmla="*/ 250 w 394"/>
                          <a:gd name="T15" fmla="*/ 21 h 27"/>
                          <a:gd name="T16" fmla="*/ 279 w 394"/>
                          <a:gd name="T17" fmla="*/ 19 h 27"/>
                          <a:gd name="T18" fmla="*/ 304 w 394"/>
                          <a:gd name="T19" fmla="*/ 17 h 27"/>
                          <a:gd name="T20" fmla="*/ 327 w 394"/>
                          <a:gd name="T21" fmla="*/ 15 h 27"/>
                          <a:gd name="T22" fmla="*/ 348 w 394"/>
                          <a:gd name="T23" fmla="*/ 13 h 27"/>
                          <a:gd name="T24" fmla="*/ 363 w 394"/>
                          <a:gd name="T25" fmla="*/ 12 h 27"/>
                          <a:gd name="T26" fmla="*/ 377 w 394"/>
                          <a:gd name="T27" fmla="*/ 8 h 27"/>
                          <a:gd name="T28" fmla="*/ 386 w 394"/>
                          <a:gd name="T29" fmla="*/ 6 h 27"/>
                          <a:gd name="T30" fmla="*/ 392 w 394"/>
                          <a:gd name="T31" fmla="*/ 4 h 27"/>
                          <a:gd name="T32" fmla="*/ 394 w 394"/>
                          <a:gd name="T33" fmla="*/ 0 h 27"/>
                          <a:gd name="T34" fmla="*/ 388 w 394"/>
                          <a:gd name="T35" fmla="*/ 0 h 27"/>
                          <a:gd name="T36" fmla="*/ 386 w 394"/>
                          <a:gd name="T37" fmla="*/ 4 h 27"/>
                          <a:gd name="T38" fmla="*/ 381 w 394"/>
                          <a:gd name="T39" fmla="*/ 6 h 27"/>
                          <a:gd name="T40" fmla="*/ 371 w 394"/>
                          <a:gd name="T41" fmla="*/ 8 h 27"/>
                          <a:gd name="T42" fmla="*/ 358 w 394"/>
                          <a:gd name="T43" fmla="*/ 10 h 27"/>
                          <a:gd name="T44" fmla="*/ 342 w 394"/>
                          <a:gd name="T45" fmla="*/ 13 h 27"/>
                          <a:gd name="T46" fmla="*/ 323 w 394"/>
                          <a:gd name="T47" fmla="*/ 15 h 27"/>
                          <a:gd name="T48" fmla="*/ 300 w 394"/>
                          <a:gd name="T49" fmla="*/ 17 h 27"/>
                          <a:gd name="T50" fmla="*/ 275 w 394"/>
                          <a:gd name="T51" fmla="*/ 19 h 27"/>
                          <a:gd name="T52" fmla="*/ 246 w 394"/>
                          <a:gd name="T53" fmla="*/ 21 h 27"/>
                          <a:gd name="T54" fmla="*/ 215 w 394"/>
                          <a:gd name="T55" fmla="*/ 23 h 27"/>
                          <a:gd name="T56" fmla="*/ 183 w 394"/>
                          <a:gd name="T57" fmla="*/ 23 h 27"/>
                          <a:gd name="T58" fmla="*/ 150 w 394"/>
                          <a:gd name="T59" fmla="*/ 25 h 27"/>
                          <a:gd name="T60" fmla="*/ 113 w 394"/>
                          <a:gd name="T61" fmla="*/ 25 h 27"/>
                          <a:gd name="T62" fmla="*/ 77 w 394"/>
                          <a:gd name="T63" fmla="*/ 27 h 27"/>
                          <a:gd name="T64" fmla="*/ 38 w 394"/>
                          <a:gd name="T65" fmla="*/ 27 h 27"/>
                          <a:gd name="T66" fmla="*/ 0 w 394"/>
                          <a:gd name="T67" fmla="*/ 27 h 27"/>
                          <a:gd name="T68" fmla="*/ 0 w 394"/>
                          <a:gd name="T69" fmla="*/ 27 h 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</a:cxnLst>
                        <a:rect l="0" t="0" r="r" b="b"/>
                        <a:pathLst>
                          <a:path w="394" h="27">
                            <a:moveTo>
                              <a:pt x="0" y="27"/>
                            </a:moveTo>
                            <a:lnTo>
                              <a:pt x="38" y="27"/>
                            </a:lnTo>
                            <a:lnTo>
                              <a:pt x="77" y="27"/>
                            </a:lnTo>
                            <a:lnTo>
                              <a:pt x="115" y="27"/>
                            </a:lnTo>
                            <a:lnTo>
                              <a:pt x="152" y="25"/>
                            </a:lnTo>
                            <a:lnTo>
                              <a:pt x="186" y="25"/>
                            </a:lnTo>
                            <a:lnTo>
                              <a:pt x="219" y="23"/>
                            </a:lnTo>
                            <a:lnTo>
                              <a:pt x="250" y="21"/>
                            </a:lnTo>
                            <a:lnTo>
                              <a:pt x="279" y="19"/>
                            </a:lnTo>
                            <a:lnTo>
                              <a:pt x="304" y="17"/>
                            </a:lnTo>
                            <a:lnTo>
                              <a:pt x="327" y="15"/>
                            </a:lnTo>
                            <a:lnTo>
                              <a:pt x="348" y="13"/>
                            </a:lnTo>
                            <a:lnTo>
                              <a:pt x="363" y="12"/>
                            </a:lnTo>
                            <a:lnTo>
                              <a:pt x="377" y="8"/>
                            </a:lnTo>
                            <a:lnTo>
                              <a:pt x="386" y="6"/>
                            </a:lnTo>
                            <a:lnTo>
                              <a:pt x="392" y="4"/>
                            </a:lnTo>
                            <a:lnTo>
                              <a:pt x="394" y="0"/>
                            </a:lnTo>
                            <a:lnTo>
                              <a:pt x="388" y="0"/>
                            </a:lnTo>
                            <a:lnTo>
                              <a:pt x="386" y="4"/>
                            </a:lnTo>
                            <a:lnTo>
                              <a:pt x="381" y="6"/>
                            </a:lnTo>
                            <a:lnTo>
                              <a:pt x="371" y="8"/>
                            </a:lnTo>
                            <a:lnTo>
                              <a:pt x="358" y="10"/>
                            </a:lnTo>
                            <a:lnTo>
                              <a:pt x="342" y="13"/>
                            </a:lnTo>
                            <a:lnTo>
                              <a:pt x="323" y="15"/>
                            </a:lnTo>
                            <a:lnTo>
                              <a:pt x="300" y="17"/>
                            </a:lnTo>
                            <a:lnTo>
                              <a:pt x="275" y="19"/>
                            </a:lnTo>
                            <a:lnTo>
                              <a:pt x="246" y="21"/>
                            </a:lnTo>
                            <a:lnTo>
                              <a:pt x="215" y="23"/>
                            </a:lnTo>
                            <a:lnTo>
                              <a:pt x="183" y="23"/>
                            </a:lnTo>
                            <a:lnTo>
                              <a:pt x="150" y="25"/>
                            </a:lnTo>
                            <a:lnTo>
                              <a:pt x="113" y="25"/>
                            </a:lnTo>
                            <a:lnTo>
                              <a:pt x="77" y="27"/>
                            </a:lnTo>
                            <a:lnTo>
                              <a:pt x="38" y="27"/>
                            </a:lnTo>
                            <a:lnTo>
                              <a:pt x="0" y="27"/>
                            </a:lnTo>
                            <a:lnTo>
                              <a:pt x="0" y="27"/>
                            </a:lnTo>
                            <a:close/>
                          </a:path>
                        </a:pathLst>
                      </a:custGeom>
                      <a:solidFill>
                        <a:srgbClr val="ADADAD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999" name="Freeform 184">
                        <a:extLst>
                          <a:ext uri="{FF2B5EF4-FFF2-40B4-BE49-F238E27FC236}">
                            <a16:creationId xmlns:a16="http://schemas.microsoft.com/office/drawing/2014/main" id="{A15A4B00-580C-4FCD-B2E6-AC20A8EA468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94" cy="13"/>
                      </a:xfrm>
                      <a:custGeom>
                        <a:avLst/>
                        <a:gdLst>
                          <a:gd name="T0" fmla="*/ 0 w 388"/>
                          <a:gd name="T1" fmla="*/ 27 h 27"/>
                          <a:gd name="T2" fmla="*/ 38 w 388"/>
                          <a:gd name="T3" fmla="*/ 27 h 27"/>
                          <a:gd name="T4" fmla="*/ 77 w 388"/>
                          <a:gd name="T5" fmla="*/ 27 h 27"/>
                          <a:gd name="T6" fmla="*/ 113 w 388"/>
                          <a:gd name="T7" fmla="*/ 25 h 27"/>
                          <a:gd name="T8" fmla="*/ 150 w 388"/>
                          <a:gd name="T9" fmla="*/ 25 h 27"/>
                          <a:gd name="T10" fmla="*/ 183 w 388"/>
                          <a:gd name="T11" fmla="*/ 23 h 27"/>
                          <a:gd name="T12" fmla="*/ 215 w 388"/>
                          <a:gd name="T13" fmla="*/ 23 h 27"/>
                          <a:gd name="T14" fmla="*/ 246 w 388"/>
                          <a:gd name="T15" fmla="*/ 21 h 27"/>
                          <a:gd name="T16" fmla="*/ 275 w 388"/>
                          <a:gd name="T17" fmla="*/ 19 h 27"/>
                          <a:gd name="T18" fmla="*/ 300 w 388"/>
                          <a:gd name="T19" fmla="*/ 17 h 27"/>
                          <a:gd name="T20" fmla="*/ 323 w 388"/>
                          <a:gd name="T21" fmla="*/ 15 h 27"/>
                          <a:gd name="T22" fmla="*/ 342 w 388"/>
                          <a:gd name="T23" fmla="*/ 13 h 27"/>
                          <a:gd name="T24" fmla="*/ 358 w 388"/>
                          <a:gd name="T25" fmla="*/ 10 h 27"/>
                          <a:gd name="T26" fmla="*/ 371 w 388"/>
                          <a:gd name="T27" fmla="*/ 8 h 27"/>
                          <a:gd name="T28" fmla="*/ 381 w 388"/>
                          <a:gd name="T29" fmla="*/ 6 h 27"/>
                          <a:gd name="T30" fmla="*/ 386 w 388"/>
                          <a:gd name="T31" fmla="*/ 4 h 27"/>
                          <a:gd name="T32" fmla="*/ 388 w 388"/>
                          <a:gd name="T33" fmla="*/ 0 h 27"/>
                          <a:gd name="T34" fmla="*/ 383 w 388"/>
                          <a:gd name="T35" fmla="*/ 0 h 27"/>
                          <a:gd name="T36" fmla="*/ 381 w 388"/>
                          <a:gd name="T37" fmla="*/ 4 h 27"/>
                          <a:gd name="T38" fmla="*/ 375 w 388"/>
                          <a:gd name="T39" fmla="*/ 6 h 27"/>
                          <a:gd name="T40" fmla="*/ 365 w 388"/>
                          <a:gd name="T41" fmla="*/ 8 h 27"/>
                          <a:gd name="T42" fmla="*/ 354 w 388"/>
                          <a:gd name="T43" fmla="*/ 10 h 27"/>
                          <a:gd name="T44" fmla="*/ 336 w 388"/>
                          <a:gd name="T45" fmla="*/ 13 h 27"/>
                          <a:gd name="T46" fmla="*/ 317 w 388"/>
                          <a:gd name="T47" fmla="*/ 15 h 27"/>
                          <a:gd name="T48" fmla="*/ 296 w 388"/>
                          <a:gd name="T49" fmla="*/ 17 h 27"/>
                          <a:gd name="T50" fmla="*/ 271 w 388"/>
                          <a:gd name="T51" fmla="*/ 19 h 27"/>
                          <a:gd name="T52" fmla="*/ 242 w 388"/>
                          <a:gd name="T53" fmla="*/ 21 h 27"/>
                          <a:gd name="T54" fmla="*/ 213 w 388"/>
                          <a:gd name="T55" fmla="*/ 21 h 27"/>
                          <a:gd name="T56" fmla="*/ 181 w 388"/>
                          <a:gd name="T57" fmla="*/ 23 h 27"/>
                          <a:gd name="T58" fmla="*/ 146 w 388"/>
                          <a:gd name="T59" fmla="*/ 25 h 27"/>
                          <a:gd name="T60" fmla="*/ 111 w 388"/>
                          <a:gd name="T61" fmla="*/ 25 h 27"/>
                          <a:gd name="T62" fmla="*/ 75 w 388"/>
                          <a:gd name="T63" fmla="*/ 27 h 27"/>
                          <a:gd name="T64" fmla="*/ 38 w 388"/>
                          <a:gd name="T65" fmla="*/ 27 h 27"/>
                          <a:gd name="T66" fmla="*/ 0 w 388"/>
                          <a:gd name="T67" fmla="*/ 27 h 27"/>
                          <a:gd name="T68" fmla="*/ 0 w 388"/>
                          <a:gd name="T69" fmla="*/ 27 h 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</a:cxnLst>
                        <a:rect l="0" t="0" r="r" b="b"/>
                        <a:pathLst>
                          <a:path w="388" h="27">
                            <a:moveTo>
                              <a:pt x="0" y="27"/>
                            </a:moveTo>
                            <a:lnTo>
                              <a:pt x="38" y="27"/>
                            </a:lnTo>
                            <a:lnTo>
                              <a:pt x="77" y="27"/>
                            </a:lnTo>
                            <a:lnTo>
                              <a:pt x="113" y="25"/>
                            </a:lnTo>
                            <a:lnTo>
                              <a:pt x="150" y="25"/>
                            </a:lnTo>
                            <a:lnTo>
                              <a:pt x="183" y="23"/>
                            </a:lnTo>
                            <a:lnTo>
                              <a:pt x="215" y="23"/>
                            </a:lnTo>
                            <a:lnTo>
                              <a:pt x="246" y="21"/>
                            </a:lnTo>
                            <a:lnTo>
                              <a:pt x="275" y="19"/>
                            </a:lnTo>
                            <a:lnTo>
                              <a:pt x="300" y="17"/>
                            </a:lnTo>
                            <a:lnTo>
                              <a:pt x="323" y="15"/>
                            </a:lnTo>
                            <a:lnTo>
                              <a:pt x="342" y="13"/>
                            </a:lnTo>
                            <a:lnTo>
                              <a:pt x="358" y="10"/>
                            </a:lnTo>
                            <a:lnTo>
                              <a:pt x="371" y="8"/>
                            </a:lnTo>
                            <a:lnTo>
                              <a:pt x="381" y="6"/>
                            </a:lnTo>
                            <a:lnTo>
                              <a:pt x="386" y="4"/>
                            </a:lnTo>
                            <a:lnTo>
                              <a:pt x="388" y="0"/>
                            </a:lnTo>
                            <a:lnTo>
                              <a:pt x="383" y="0"/>
                            </a:lnTo>
                            <a:lnTo>
                              <a:pt x="381" y="4"/>
                            </a:lnTo>
                            <a:lnTo>
                              <a:pt x="375" y="6"/>
                            </a:lnTo>
                            <a:lnTo>
                              <a:pt x="365" y="8"/>
                            </a:lnTo>
                            <a:lnTo>
                              <a:pt x="354" y="10"/>
                            </a:lnTo>
                            <a:lnTo>
                              <a:pt x="336" y="13"/>
                            </a:lnTo>
                            <a:lnTo>
                              <a:pt x="317" y="15"/>
                            </a:lnTo>
                            <a:lnTo>
                              <a:pt x="296" y="17"/>
                            </a:lnTo>
                            <a:lnTo>
                              <a:pt x="271" y="19"/>
                            </a:lnTo>
                            <a:lnTo>
                              <a:pt x="242" y="21"/>
                            </a:lnTo>
                            <a:lnTo>
                              <a:pt x="213" y="21"/>
                            </a:lnTo>
                            <a:lnTo>
                              <a:pt x="181" y="23"/>
                            </a:lnTo>
                            <a:lnTo>
                              <a:pt x="146" y="25"/>
                            </a:lnTo>
                            <a:lnTo>
                              <a:pt x="111" y="25"/>
                            </a:lnTo>
                            <a:lnTo>
                              <a:pt x="75" y="27"/>
                            </a:lnTo>
                            <a:lnTo>
                              <a:pt x="38" y="27"/>
                            </a:lnTo>
                            <a:lnTo>
                              <a:pt x="0" y="27"/>
                            </a:lnTo>
                            <a:lnTo>
                              <a:pt x="0" y="27"/>
                            </a:lnTo>
                            <a:close/>
                          </a:path>
                        </a:pathLst>
                      </a:custGeom>
                      <a:solidFill>
                        <a:srgbClr val="ACACA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00" name="Freeform 185">
                        <a:extLst>
                          <a:ext uri="{FF2B5EF4-FFF2-40B4-BE49-F238E27FC236}">
                            <a16:creationId xmlns:a16="http://schemas.microsoft.com/office/drawing/2014/main" id="{E4AC84F9-FAEA-44D6-96B9-8503AF478D6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91" cy="13"/>
                      </a:xfrm>
                      <a:custGeom>
                        <a:avLst/>
                        <a:gdLst>
                          <a:gd name="T0" fmla="*/ 0 w 383"/>
                          <a:gd name="T1" fmla="*/ 27 h 27"/>
                          <a:gd name="T2" fmla="*/ 38 w 383"/>
                          <a:gd name="T3" fmla="*/ 27 h 27"/>
                          <a:gd name="T4" fmla="*/ 75 w 383"/>
                          <a:gd name="T5" fmla="*/ 27 h 27"/>
                          <a:gd name="T6" fmla="*/ 111 w 383"/>
                          <a:gd name="T7" fmla="*/ 25 h 27"/>
                          <a:gd name="T8" fmla="*/ 146 w 383"/>
                          <a:gd name="T9" fmla="*/ 25 h 27"/>
                          <a:gd name="T10" fmla="*/ 181 w 383"/>
                          <a:gd name="T11" fmla="*/ 23 h 27"/>
                          <a:gd name="T12" fmla="*/ 213 w 383"/>
                          <a:gd name="T13" fmla="*/ 21 h 27"/>
                          <a:gd name="T14" fmla="*/ 242 w 383"/>
                          <a:gd name="T15" fmla="*/ 21 h 27"/>
                          <a:gd name="T16" fmla="*/ 271 w 383"/>
                          <a:gd name="T17" fmla="*/ 19 h 27"/>
                          <a:gd name="T18" fmla="*/ 296 w 383"/>
                          <a:gd name="T19" fmla="*/ 17 h 27"/>
                          <a:gd name="T20" fmla="*/ 317 w 383"/>
                          <a:gd name="T21" fmla="*/ 15 h 27"/>
                          <a:gd name="T22" fmla="*/ 336 w 383"/>
                          <a:gd name="T23" fmla="*/ 13 h 27"/>
                          <a:gd name="T24" fmla="*/ 354 w 383"/>
                          <a:gd name="T25" fmla="*/ 10 h 27"/>
                          <a:gd name="T26" fmla="*/ 365 w 383"/>
                          <a:gd name="T27" fmla="*/ 8 h 27"/>
                          <a:gd name="T28" fmla="*/ 375 w 383"/>
                          <a:gd name="T29" fmla="*/ 6 h 27"/>
                          <a:gd name="T30" fmla="*/ 381 w 383"/>
                          <a:gd name="T31" fmla="*/ 4 h 27"/>
                          <a:gd name="T32" fmla="*/ 383 w 383"/>
                          <a:gd name="T33" fmla="*/ 0 h 27"/>
                          <a:gd name="T34" fmla="*/ 377 w 383"/>
                          <a:gd name="T35" fmla="*/ 0 h 27"/>
                          <a:gd name="T36" fmla="*/ 375 w 383"/>
                          <a:gd name="T37" fmla="*/ 4 h 27"/>
                          <a:gd name="T38" fmla="*/ 369 w 383"/>
                          <a:gd name="T39" fmla="*/ 6 h 27"/>
                          <a:gd name="T40" fmla="*/ 360 w 383"/>
                          <a:gd name="T41" fmla="*/ 8 h 27"/>
                          <a:gd name="T42" fmla="*/ 348 w 383"/>
                          <a:gd name="T43" fmla="*/ 10 h 27"/>
                          <a:gd name="T44" fmla="*/ 333 w 383"/>
                          <a:gd name="T45" fmla="*/ 13 h 27"/>
                          <a:gd name="T46" fmla="*/ 313 w 383"/>
                          <a:gd name="T47" fmla="*/ 15 h 27"/>
                          <a:gd name="T48" fmla="*/ 290 w 383"/>
                          <a:gd name="T49" fmla="*/ 17 h 27"/>
                          <a:gd name="T50" fmla="*/ 267 w 383"/>
                          <a:gd name="T51" fmla="*/ 19 h 27"/>
                          <a:gd name="T52" fmla="*/ 238 w 383"/>
                          <a:gd name="T53" fmla="*/ 21 h 27"/>
                          <a:gd name="T54" fmla="*/ 210 w 383"/>
                          <a:gd name="T55" fmla="*/ 21 h 27"/>
                          <a:gd name="T56" fmla="*/ 179 w 383"/>
                          <a:gd name="T57" fmla="*/ 23 h 27"/>
                          <a:gd name="T58" fmla="*/ 144 w 383"/>
                          <a:gd name="T59" fmla="*/ 25 h 27"/>
                          <a:gd name="T60" fmla="*/ 109 w 383"/>
                          <a:gd name="T61" fmla="*/ 25 h 27"/>
                          <a:gd name="T62" fmla="*/ 75 w 383"/>
                          <a:gd name="T63" fmla="*/ 25 h 27"/>
                          <a:gd name="T64" fmla="*/ 38 w 383"/>
                          <a:gd name="T65" fmla="*/ 27 h 27"/>
                          <a:gd name="T66" fmla="*/ 0 w 383"/>
                          <a:gd name="T67" fmla="*/ 27 h 27"/>
                          <a:gd name="T68" fmla="*/ 0 w 383"/>
                          <a:gd name="T69" fmla="*/ 27 h 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</a:cxnLst>
                        <a:rect l="0" t="0" r="r" b="b"/>
                        <a:pathLst>
                          <a:path w="383" h="27">
                            <a:moveTo>
                              <a:pt x="0" y="27"/>
                            </a:moveTo>
                            <a:lnTo>
                              <a:pt x="38" y="27"/>
                            </a:lnTo>
                            <a:lnTo>
                              <a:pt x="75" y="27"/>
                            </a:lnTo>
                            <a:lnTo>
                              <a:pt x="111" y="25"/>
                            </a:lnTo>
                            <a:lnTo>
                              <a:pt x="146" y="25"/>
                            </a:lnTo>
                            <a:lnTo>
                              <a:pt x="181" y="23"/>
                            </a:lnTo>
                            <a:lnTo>
                              <a:pt x="213" y="21"/>
                            </a:lnTo>
                            <a:lnTo>
                              <a:pt x="242" y="21"/>
                            </a:lnTo>
                            <a:lnTo>
                              <a:pt x="271" y="19"/>
                            </a:lnTo>
                            <a:lnTo>
                              <a:pt x="296" y="17"/>
                            </a:lnTo>
                            <a:lnTo>
                              <a:pt x="317" y="15"/>
                            </a:lnTo>
                            <a:lnTo>
                              <a:pt x="336" y="13"/>
                            </a:lnTo>
                            <a:lnTo>
                              <a:pt x="354" y="10"/>
                            </a:lnTo>
                            <a:lnTo>
                              <a:pt x="365" y="8"/>
                            </a:lnTo>
                            <a:lnTo>
                              <a:pt x="375" y="6"/>
                            </a:lnTo>
                            <a:lnTo>
                              <a:pt x="381" y="4"/>
                            </a:lnTo>
                            <a:lnTo>
                              <a:pt x="383" y="0"/>
                            </a:lnTo>
                            <a:lnTo>
                              <a:pt x="377" y="0"/>
                            </a:lnTo>
                            <a:lnTo>
                              <a:pt x="375" y="4"/>
                            </a:lnTo>
                            <a:lnTo>
                              <a:pt x="369" y="6"/>
                            </a:lnTo>
                            <a:lnTo>
                              <a:pt x="360" y="8"/>
                            </a:lnTo>
                            <a:lnTo>
                              <a:pt x="348" y="10"/>
                            </a:lnTo>
                            <a:lnTo>
                              <a:pt x="333" y="13"/>
                            </a:lnTo>
                            <a:lnTo>
                              <a:pt x="313" y="15"/>
                            </a:lnTo>
                            <a:lnTo>
                              <a:pt x="290" y="17"/>
                            </a:lnTo>
                            <a:lnTo>
                              <a:pt x="267" y="19"/>
                            </a:lnTo>
                            <a:lnTo>
                              <a:pt x="238" y="21"/>
                            </a:lnTo>
                            <a:lnTo>
                              <a:pt x="210" y="21"/>
                            </a:lnTo>
                            <a:lnTo>
                              <a:pt x="179" y="23"/>
                            </a:lnTo>
                            <a:lnTo>
                              <a:pt x="144" y="25"/>
                            </a:lnTo>
                            <a:lnTo>
                              <a:pt x="109" y="25"/>
                            </a:lnTo>
                            <a:lnTo>
                              <a:pt x="75" y="25"/>
                            </a:lnTo>
                            <a:lnTo>
                              <a:pt x="38" y="27"/>
                            </a:lnTo>
                            <a:lnTo>
                              <a:pt x="0" y="27"/>
                            </a:lnTo>
                            <a:lnTo>
                              <a:pt x="0" y="27"/>
                            </a:lnTo>
                            <a:close/>
                          </a:path>
                        </a:pathLst>
                      </a:custGeom>
                      <a:solidFill>
                        <a:srgbClr val="ABABAB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01" name="Freeform 186">
                        <a:extLst>
                          <a:ext uri="{FF2B5EF4-FFF2-40B4-BE49-F238E27FC236}">
                            <a16:creationId xmlns:a16="http://schemas.microsoft.com/office/drawing/2014/main" id="{341BA817-E6A8-4CEE-9B83-6B624243300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88" cy="13"/>
                      </a:xfrm>
                      <a:custGeom>
                        <a:avLst/>
                        <a:gdLst>
                          <a:gd name="T0" fmla="*/ 0 w 377"/>
                          <a:gd name="T1" fmla="*/ 27 h 27"/>
                          <a:gd name="T2" fmla="*/ 38 w 377"/>
                          <a:gd name="T3" fmla="*/ 27 h 27"/>
                          <a:gd name="T4" fmla="*/ 75 w 377"/>
                          <a:gd name="T5" fmla="*/ 25 h 27"/>
                          <a:gd name="T6" fmla="*/ 109 w 377"/>
                          <a:gd name="T7" fmla="*/ 25 h 27"/>
                          <a:gd name="T8" fmla="*/ 144 w 377"/>
                          <a:gd name="T9" fmla="*/ 25 h 27"/>
                          <a:gd name="T10" fmla="*/ 179 w 377"/>
                          <a:gd name="T11" fmla="*/ 23 h 27"/>
                          <a:gd name="T12" fmla="*/ 210 w 377"/>
                          <a:gd name="T13" fmla="*/ 21 h 27"/>
                          <a:gd name="T14" fmla="*/ 238 w 377"/>
                          <a:gd name="T15" fmla="*/ 21 h 27"/>
                          <a:gd name="T16" fmla="*/ 267 w 377"/>
                          <a:gd name="T17" fmla="*/ 19 h 27"/>
                          <a:gd name="T18" fmla="*/ 290 w 377"/>
                          <a:gd name="T19" fmla="*/ 17 h 27"/>
                          <a:gd name="T20" fmla="*/ 313 w 377"/>
                          <a:gd name="T21" fmla="*/ 15 h 27"/>
                          <a:gd name="T22" fmla="*/ 333 w 377"/>
                          <a:gd name="T23" fmla="*/ 13 h 27"/>
                          <a:gd name="T24" fmla="*/ 348 w 377"/>
                          <a:gd name="T25" fmla="*/ 10 h 27"/>
                          <a:gd name="T26" fmla="*/ 360 w 377"/>
                          <a:gd name="T27" fmla="*/ 8 h 27"/>
                          <a:gd name="T28" fmla="*/ 369 w 377"/>
                          <a:gd name="T29" fmla="*/ 6 h 27"/>
                          <a:gd name="T30" fmla="*/ 375 w 377"/>
                          <a:gd name="T31" fmla="*/ 4 h 27"/>
                          <a:gd name="T32" fmla="*/ 377 w 377"/>
                          <a:gd name="T33" fmla="*/ 0 h 27"/>
                          <a:gd name="T34" fmla="*/ 371 w 377"/>
                          <a:gd name="T35" fmla="*/ 0 h 27"/>
                          <a:gd name="T36" fmla="*/ 369 w 377"/>
                          <a:gd name="T37" fmla="*/ 2 h 27"/>
                          <a:gd name="T38" fmla="*/ 363 w 377"/>
                          <a:gd name="T39" fmla="*/ 6 h 27"/>
                          <a:gd name="T40" fmla="*/ 354 w 377"/>
                          <a:gd name="T41" fmla="*/ 8 h 27"/>
                          <a:gd name="T42" fmla="*/ 342 w 377"/>
                          <a:gd name="T43" fmla="*/ 10 h 27"/>
                          <a:gd name="T44" fmla="*/ 327 w 377"/>
                          <a:gd name="T45" fmla="*/ 12 h 27"/>
                          <a:gd name="T46" fmla="*/ 308 w 377"/>
                          <a:gd name="T47" fmla="*/ 15 h 27"/>
                          <a:gd name="T48" fmla="*/ 286 w 377"/>
                          <a:gd name="T49" fmla="*/ 17 h 27"/>
                          <a:gd name="T50" fmla="*/ 261 w 377"/>
                          <a:gd name="T51" fmla="*/ 19 h 27"/>
                          <a:gd name="T52" fmla="*/ 235 w 377"/>
                          <a:gd name="T53" fmla="*/ 19 h 27"/>
                          <a:gd name="T54" fmla="*/ 206 w 377"/>
                          <a:gd name="T55" fmla="*/ 21 h 27"/>
                          <a:gd name="T56" fmla="*/ 175 w 377"/>
                          <a:gd name="T57" fmla="*/ 23 h 27"/>
                          <a:gd name="T58" fmla="*/ 142 w 377"/>
                          <a:gd name="T59" fmla="*/ 23 h 27"/>
                          <a:gd name="T60" fmla="*/ 108 w 377"/>
                          <a:gd name="T61" fmla="*/ 25 h 27"/>
                          <a:gd name="T62" fmla="*/ 73 w 377"/>
                          <a:gd name="T63" fmla="*/ 25 h 27"/>
                          <a:gd name="T64" fmla="*/ 36 w 377"/>
                          <a:gd name="T65" fmla="*/ 25 h 27"/>
                          <a:gd name="T66" fmla="*/ 0 w 377"/>
                          <a:gd name="T67" fmla="*/ 25 h 27"/>
                          <a:gd name="T68" fmla="*/ 0 w 377"/>
                          <a:gd name="T69" fmla="*/ 27 h 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</a:cxnLst>
                        <a:rect l="0" t="0" r="r" b="b"/>
                        <a:pathLst>
                          <a:path w="377" h="27">
                            <a:moveTo>
                              <a:pt x="0" y="27"/>
                            </a:moveTo>
                            <a:lnTo>
                              <a:pt x="38" y="27"/>
                            </a:lnTo>
                            <a:lnTo>
                              <a:pt x="75" y="25"/>
                            </a:lnTo>
                            <a:lnTo>
                              <a:pt x="109" y="25"/>
                            </a:lnTo>
                            <a:lnTo>
                              <a:pt x="144" y="25"/>
                            </a:lnTo>
                            <a:lnTo>
                              <a:pt x="179" y="23"/>
                            </a:lnTo>
                            <a:lnTo>
                              <a:pt x="210" y="21"/>
                            </a:lnTo>
                            <a:lnTo>
                              <a:pt x="238" y="21"/>
                            </a:lnTo>
                            <a:lnTo>
                              <a:pt x="267" y="19"/>
                            </a:lnTo>
                            <a:lnTo>
                              <a:pt x="290" y="17"/>
                            </a:lnTo>
                            <a:lnTo>
                              <a:pt x="313" y="15"/>
                            </a:lnTo>
                            <a:lnTo>
                              <a:pt x="333" y="13"/>
                            </a:lnTo>
                            <a:lnTo>
                              <a:pt x="348" y="10"/>
                            </a:lnTo>
                            <a:lnTo>
                              <a:pt x="360" y="8"/>
                            </a:lnTo>
                            <a:lnTo>
                              <a:pt x="369" y="6"/>
                            </a:lnTo>
                            <a:lnTo>
                              <a:pt x="375" y="4"/>
                            </a:lnTo>
                            <a:lnTo>
                              <a:pt x="377" y="0"/>
                            </a:lnTo>
                            <a:lnTo>
                              <a:pt x="371" y="0"/>
                            </a:lnTo>
                            <a:lnTo>
                              <a:pt x="369" y="2"/>
                            </a:lnTo>
                            <a:lnTo>
                              <a:pt x="363" y="6"/>
                            </a:lnTo>
                            <a:lnTo>
                              <a:pt x="354" y="8"/>
                            </a:lnTo>
                            <a:lnTo>
                              <a:pt x="342" y="10"/>
                            </a:lnTo>
                            <a:lnTo>
                              <a:pt x="327" y="12"/>
                            </a:lnTo>
                            <a:lnTo>
                              <a:pt x="308" y="15"/>
                            </a:lnTo>
                            <a:lnTo>
                              <a:pt x="286" y="17"/>
                            </a:lnTo>
                            <a:lnTo>
                              <a:pt x="261" y="19"/>
                            </a:lnTo>
                            <a:lnTo>
                              <a:pt x="235" y="19"/>
                            </a:lnTo>
                            <a:lnTo>
                              <a:pt x="206" y="21"/>
                            </a:lnTo>
                            <a:lnTo>
                              <a:pt x="175" y="23"/>
                            </a:lnTo>
                            <a:lnTo>
                              <a:pt x="142" y="23"/>
                            </a:lnTo>
                            <a:lnTo>
                              <a:pt x="108" y="25"/>
                            </a:lnTo>
                            <a:lnTo>
                              <a:pt x="73" y="25"/>
                            </a:lnTo>
                            <a:lnTo>
                              <a:pt x="36" y="25"/>
                            </a:lnTo>
                            <a:lnTo>
                              <a:pt x="0" y="25"/>
                            </a:lnTo>
                            <a:lnTo>
                              <a:pt x="0" y="27"/>
                            </a:lnTo>
                            <a:close/>
                          </a:path>
                        </a:pathLst>
                      </a:custGeom>
                      <a:solidFill>
                        <a:srgbClr val="A9A9A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02" name="Freeform 187">
                        <a:extLst>
                          <a:ext uri="{FF2B5EF4-FFF2-40B4-BE49-F238E27FC236}">
                            <a16:creationId xmlns:a16="http://schemas.microsoft.com/office/drawing/2014/main" id="{085DF387-163C-4F03-8F82-E6D091614AF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86" cy="12"/>
                      </a:xfrm>
                      <a:custGeom>
                        <a:avLst/>
                        <a:gdLst>
                          <a:gd name="T0" fmla="*/ 0 w 371"/>
                          <a:gd name="T1" fmla="*/ 25 h 25"/>
                          <a:gd name="T2" fmla="*/ 36 w 371"/>
                          <a:gd name="T3" fmla="*/ 25 h 25"/>
                          <a:gd name="T4" fmla="*/ 73 w 371"/>
                          <a:gd name="T5" fmla="*/ 25 h 25"/>
                          <a:gd name="T6" fmla="*/ 108 w 371"/>
                          <a:gd name="T7" fmla="*/ 25 h 25"/>
                          <a:gd name="T8" fmla="*/ 142 w 371"/>
                          <a:gd name="T9" fmla="*/ 23 h 25"/>
                          <a:gd name="T10" fmla="*/ 175 w 371"/>
                          <a:gd name="T11" fmla="*/ 23 h 25"/>
                          <a:gd name="T12" fmla="*/ 206 w 371"/>
                          <a:gd name="T13" fmla="*/ 21 h 25"/>
                          <a:gd name="T14" fmla="*/ 235 w 371"/>
                          <a:gd name="T15" fmla="*/ 19 h 25"/>
                          <a:gd name="T16" fmla="*/ 261 w 371"/>
                          <a:gd name="T17" fmla="*/ 19 h 25"/>
                          <a:gd name="T18" fmla="*/ 286 w 371"/>
                          <a:gd name="T19" fmla="*/ 17 h 25"/>
                          <a:gd name="T20" fmla="*/ 308 w 371"/>
                          <a:gd name="T21" fmla="*/ 15 h 25"/>
                          <a:gd name="T22" fmla="*/ 327 w 371"/>
                          <a:gd name="T23" fmla="*/ 12 h 25"/>
                          <a:gd name="T24" fmla="*/ 342 w 371"/>
                          <a:gd name="T25" fmla="*/ 10 h 25"/>
                          <a:gd name="T26" fmla="*/ 354 w 371"/>
                          <a:gd name="T27" fmla="*/ 8 h 25"/>
                          <a:gd name="T28" fmla="*/ 363 w 371"/>
                          <a:gd name="T29" fmla="*/ 6 h 25"/>
                          <a:gd name="T30" fmla="*/ 369 w 371"/>
                          <a:gd name="T31" fmla="*/ 2 h 25"/>
                          <a:gd name="T32" fmla="*/ 371 w 371"/>
                          <a:gd name="T33" fmla="*/ 0 h 25"/>
                          <a:gd name="T34" fmla="*/ 365 w 371"/>
                          <a:gd name="T35" fmla="*/ 0 h 25"/>
                          <a:gd name="T36" fmla="*/ 363 w 371"/>
                          <a:gd name="T37" fmla="*/ 2 h 25"/>
                          <a:gd name="T38" fmla="*/ 358 w 371"/>
                          <a:gd name="T39" fmla="*/ 6 h 25"/>
                          <a:gd name="T40" fmla="*/ 350 w 371"/>
                          <a:gd name="T41" fmla="*/ 8 h 25"/>
                          <a:gd name="T42" fmla="*/ 336 w 371"/>
                          <a:gd name="T43" fmla="*/ 10 h 25"/>
                          <a:gd name="T44" fmla="*/ 321 w 371"/>
                          <a:gd name="T45" fmla="*/ 12 h 25"/>
                          <a:gd name="T46" fmla="*/ 304 w 371"/>
                          <a:gd name="T47" fmla="*/ 13 h 25"/>
                          <a:gd name="T48" fmla="*/ 283 w 371"/>
                          <a:gd name="T49" fmla="*/ 15 h 25"/>
                          <a:gd name="T50" fmla="*/ 258 w 371"/>
                          <a:gd name="T51" fmla="*/ 17 h 25"/>
                          <a:gd name="T52" fmla="*/ 233 w 371"/>
                          <a:gd name="T53" fmla="*/ 19 h 25"/>
                          <a:gd name="T54" fmla="*/ 204 w 371"/>
                          <a:gd name="T55" fmla="*/ 21 h 25"/>
                          <a:gd name="T56" fmla="*/ 173 w 371"/>
                          <a:gd name="T57" fmla="*/ 23 h 25"/>
                          <a:gd name="T58" fmla="*/ 140 w 371"/>
                          <a:gd name="T59" fmla="*/ 23 h 25"/>
                          <a:gd name="T60" fmla="*/ 106 w 371"/>
                          <a:gd name="T61" fmla="*/ 25 h 25"/>
                          <a:gd name="T62" fmla="*/ 71 w 371"/>
                          <a:gd name="T63" fmla="*/ 25 h 25"/>
                          <a:gd name="T64" fmla="*/ 36 w 371"/>
                          <a:gd name="T65" fmla="*/ 25 h 25"/>
                          <a:gd name="T66" fmla="*/ 0 w 371"/>
                          <a:gd name="T67" fmla="*/ 25 h 25"/>
                          <a:gd name="T68" fmla="*/ 0 w 371"/>
                          <a:gd name="T69" fmla="*/ 25 h 2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</a:cxnLst>
                        <a:rect l="0" t="0" r="r" b="b"/>
                        <a:pathLst>
                          <a:path w="371" h="25">
                            <a:moveTo>
                              <a:pt x="0" y="25"/>
                            </a:moveTo>
                            <a:lnTo>
                              <a:pt x="36" y="25"/>
                            </a:lnTo>
                            <a:lnTo>
                              <a:pt x="73" y="25"/>
                            </a:lnTo>
                            <a:lnTo>
                              <a:pt x="108" y="25"/>
                            </a:lnTo>
                            <a:lnTo>
                              <a:pt x="142" y="23"/>
                            </a:lnTo>
                            <a:lnTo>
                              <a:pt x="175" y="23"/>
                            </a:lnTo>
                            <a:lnTo>
                              <a:pt x="206" y="21"/>
                            </a:lnTo>
                            <a:lnTo>
                              <a:pt x="235" y="19"/>
                            </a:lnTo>
                            <a:lnTo>
                              <a:pt x="261" y="19"/>
                            </a:lnTo>
                            <a:lnTo>
                              <a:pt x="286" y="17"/>
                            </a:lnTo>
                            <a:lnTo>
                              <a:pt x="308" y="15"/>
                            </a:lnTo>
                            <a:lnTo>
                              <a:pt x="327" y="12"/>
                            </a:lnTo>
                            <a:lnTo>
                              <a:pt x="342" y="10"/>
                            </a:lnTo>
                            <a:lnTo>
                              <a:pt x="354" y="8"/>
                            </a:lnTo>
                            <a:lnTo>
                              <a:pt x="363" y="6"/>
                            </a:lnTo>
                            <a:lnTo>
                              <a:pt x="369" y="2"/>
                            </a:lnTo>
                            <a:lnTo>
                              <a:pt x="371" y="0"/>
                            </a:lnTo>
                            <a:lnTo>
                              <a:pt x="365" y="0"/>
                            </a:lnTo>
                            <a:lnTo>
                              <a:pt x="363" y="2"/>
                            </a:lnTo>
                            <a:lnTo>
                              <a:pt x="358" y="6"/>
                            </a:lnTo>
                            <a:lnTo>
                              <a:pt x="350" y="8"/>
                            </a:lnTo>
                            <a:lnTo>
                              <a:pt x="336" y="10"/>
                            </a:lnTo>
                            <a:lnTo>
                              <a:pt x="321" y="12"/>
                            </a:lnTo>
                            <a:lnTo>
                              <a:pt x="304" y="13"/>
                            </a:lnTo>
                            <a:lnTo>
                              <a:pt x="283" y="15"/>
                            </a:lnTo>
                            <a:lnTo>
                              <a:pt x="258" y="17"/>
                            </a:lnTo>
                            <a:lnTo>
                              <a:pt x="233" y="19"/>
                            </a:lnTo>
                            <a:lnTo>
                              <a:pt x="204" y="21"/>
                            </a:lnTo>
                            <a:lnTo>
                              <a:pt x="173" y="23"/>
                            </a:lnTo>
                            <a:lnTo>
                              <a:pt x="140" y="23"/>
                            </a:lnTo>
                            <a:lnTo>
                              <a:pt x="106" y="25"/>
                            </a:lnTo>
                            <a:lnTo>
                              <a:pt x="71" y="25"/>
                            </a:lnTo>
                            <a:lnTo>
                              <a:pt x="36" y="25"/>
                            </a:lnTo>
                            <a:lnTo>
                              <a:pt x="0" y="25"/>
                            </a:lnTo>
                            <a:lnTo>
                              <a:pt x="0" y="25"/>
                            </a:lnTo>
                            <a:close/>
                          </a:path>
                        </a:pathLst>
                      </a:custGeom>
                      <a:solidFill>
                        <a:srgbClr val="A8A8A8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03" name="Freeform 188">
                        <a:extLst>
                          <a:ext uri="{FF2B5EF4-FFF2-40B4-BE49-F238E27FC236}">
                            <a16:creationId xmlns:a16="http://schemas.microsoft.com/office/drawing/2014/main" id="{6FE19EEE-3919-4A66-951B-8BD872224A2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83" cy="12"/>
                      </a:xfrm>
                      <a:custGeom>
                        <a:avLst/>
                        <a:gdLst>
                          <a:gd name="T0" fmla="*/ 0 w 365"/>
                          <a:gd name="T1" fmla="*/ 25 h 25"/>
                          <a:gd name="T2" fmla="*/ 36 w 365"/>
                          <a:gd name="T3" fmla="*/ 25 h 25"/>
                          <a:gd name="T4" fmla="*/ 71 w 365"/>
                          <a:gd name="T5" fmla="*/ 25 h 25"/>
                          <a:gd name="T6" fmla="*/ 106 w 365"/>
                          <a:gd name="T7" fmla="*/ 25 h 25"/>
                          <a:gd name="T8" fmla="*/ 140 w 365"/>
                          <a:gd name="T9" fmla="*/ 23 h 25"/>
                          <a:gd name="T10" fmla="*/ 173 w 365"/>
                          <a:gd name="T11" fmla="*/ 23 h 25"/>
                          <a:gd name="T12" fmla="*/ 204 w 365"/>
                          <a:gd name="T13" fmla="*/ 21 h 25"/>
                          <a:gd name="T14" fmla="*/ 233 w 365"/>
                          <a:gd name="T15" fmla="*/ 19 h 25"/>
                          <a:gd name="T16" fmla="*/ 258 w 365"/>
                          <a:gd name="T17" fmla="*/ 17 h 25"/>
                          <a:gd name="T18" fmla="*/ 283 w 365"/>
                          <a:gd name="T19" fmla="*/ 15 h 25"/>
                          <a:gd name="T20" fmla="*/ 304 w 365"/>
                          <a:gd name="T21" fmla="*/ 13 h 25"/>
                          <a:gd name="T22" fmla="*/ 321 w 365"/>
                          <a:gd name="T23" fmla="*/ 12 h 25"/>
                          <a:gd name="T24" fmla="*/ 336 w 365"/>
                          <a:gd name="T25" fmla="*/ 10 h 25"/>
                          <a:gd name="T26" fmla="*/ 350 w 365"/>
                          <a:gd name="T27" fmla="*/ 8 h 25"/>
                          <a:gd name="T28" fmla="*/ 358 w 365"/>
                          <a:gd name="T29" fmla="*/ 6 h 25"/>
                          <a:gd name="T30" fmla="*/ 363 w 365"/>
                          <a:gd name="T31" fmla="*/ 2 h 25"/>
                          <a:gd name="T32" fmla="*/ 365 w 365"/>
                          <a:gd name="T33" fmla="*/ 0 h 25"/>
                          <a:gd name="T34" fmla="*/ 360 w 365"/>
                          <a:gd name="T35" fmla="*/ 0 h 25"/>
                          <a:gd name="T36" fmla="*/ 358 w 365"/>
                          <a:gd name="T37" fmla="*/ 2 h 25"/>
                          <a:gd name="T38" fmla="*/ 352 w 365"/>
                          <a:gd name="T39" fmla="*/ 6 h 25"/>
                          <a:gd name="T40" fmla="*/ 344 w 365"/>
                          <a:gd name="T41" fmla="*/ 8 h 25"/>
                          <a:gd name="T42" fmla="*/ 333 w 365"/>
                          <a:gd name="T43" fmla="*/ 10 h 25"/>
                          <a:gd name="T44" fmla="*/ 317 w 365"/>
                          <a:gd name="T45" fmla="*/ 12 h 25"/>
                          <a:gd name="T46" fmla="*/ 298 w 365"/>
                          <a:gd name="T47" fmla="*/ 13 h 25"/>
                          <a:gd name="T48" fmla="*/ 277 w 365"/>
                          <a:gd name="T49" fmla="*/ 15 h 25"/>
                          <a:gd name="T50" fmla="*/ 254 w 365"/>
                          <a:gd name="T51" fmla="*/ 17 h 25"/>
                          <a:gd name="T52" fmla="*/ 229 w 365"/>
                          <a:gd name="T53" fmla="*/ 19 h 25"/>
                          <a:gd name="T54" fmla="*/ 200 w 365"/>
                          <a:gd name="T55" fmla="*/ 21 h 25"/>
                          <a:gd name="T56" fmla="*/ 169 w 365"/>
                          <a:gd name="T57" fmla="*/ 21 h 25"/>
                          <a:gd name="T58" fmla="*/ 138 w 365"/>
                          <a:gd name="T59" fmla="*/ 23 h 25"/>
                          <a:gd name="T60" fmla="*/ 106 w 365"/>
                          <a:gd name="T61" fmla="*/ 23 h 25"/>
                          <a:gd name="T62" fmla="*/ 71 w 365"/>
                          <a:gd name="T63" fmla="*/ 25 h 25"/>
                          <a:gd name="T64" fmla="*/ 36 w 365"/>
                          <a:gd name="T65" fmla="*/ 25 h 25"/>
                          <a:gd name="T66" fmla="*/ 0 w 365"/>
                          <a:gd name="T67" fmla="*/ 25 h 25"/>
                          <a:gd name="T68" fmla="*/ 0 w 365"/>
                          <a:gd name="T69" fmla="*/ 25 h 2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</a:cxnLst>
                        <a:rect l="0" t="0" r="r" b="b"/>
                        <a:pathLst>
                          <a:path w="365" h="25">
                            <a:moveTo>
                              <a:pt x="0" y="25"/>
                            </a:moveTo>
                            <a:lnTo>
                              <a:pt x="36" y="25"/>
                            </a:lnTo>
                            <a:lnTo>
                              <a:pt x="71" y="25"/>
                            </a:lnTo>
                            <a:lnTo>
                              <a:pt x="106" y="25"/>
                            </a:lnTo>
                            <a:lnTo>
                              <a:pt x="140" y="23"/>
                            </a:lnTo>
                            <a:lnTo>
                              <a:pt x="173" y="23"/>
                            </a:lnTo>
                            <a:lnTo>
                              <a:pt x="204" y="21"/>
                            </a:lnTo>
                            <a:lnTo>
                              <a:pt x="233" y="19"/>
                            </a:lnTo>
                            <a:lnTo>
                              <a:pt x="258" y="17"/>
                            </a:lnTo>
                            <a:lnTo>
                              <a:pt x="283" y="15"/>
                            </a:lnTo>
                            <a:lnTo>
                              <a:pt x="304" y="13"/>
                            </a:lnTo>
                            <a:lnTo>
                              <a:pt x="321" y="12"/>
                            </a:lnTo>
                            <a:lnTo>
                              <a:pt x="336" y="10"/>
                            </a:lnTo>
                            <a:lnTo>
                              <a:pt x="350" y="8"/>
                            </a:lnTo>
                            <a:lnTo>
                              <a:pt x="358" y="6"/>
                            </a:lnTo>
                            <a:lnTo>
                              <a:pt x="363" y="2"/>
                            </a:lnTo>
                            <a:lnTo>
                              <a:pt x="365" y="0"/>
                            </a:lnTo>
                            <a:lnTo>
                              <a:pt x="360" y="0"/>
                            </a:lnTo>
                            <a:lnTo>
                              <a:pt x="358" y="2"/>
                            </a:lnTo>
                            <a:lnTo>
                              <a:pt x="352" y="6"/>
                            </a:lnTo>
                            <a:lnTo>
                              <a:pt x="344" y="8"/>
                            </a:lnTo>
                            <a:lnTo>
                              <a:pt x="333" y="10"/>
                            </a:lnTo>
                            <a:lnTo>
                              <a:pt x="317" y="12"/>
                            </a:lnTo>
                            <a:lnTo>
                              <a:pt x="298" y="13"/>
                            </a:lnTo>
                            <a:lnTo>
                              <a:pt x="277" y="15"/>
                            </a:lnTo>
                            <a:lnTo>
                              <a:pt x="254" y="17"/>
                            </a:lnTo>
                            <a:lnTo>
                              <a:pt x="229" y="19"/>
                            </a:lnTo>
                            <a:lnTo>
                              <a:pt x="200" y="21"/>
                            </a:lnTo>
                            <a:lnTo>
                              <a:pt x="169" y="21"/>
                            </a:lnTo>
                            <a:lnTo>
                              <a:pt x="138" y="23"/>
                            </a:lnTo>
                            <a:lnTo>
                              <a:pt x="106" y="23"/>
                            </a:lnTo>
                            <a:lnTo>
                              <a:pt x="71" y="25"/>
                            </a:lnTo>
                            <a:lnTo>
                              <a:pt x="36" y="25"/>
                            </a:lnTo>
                            <a:lnTo>
                              <a:pt x="0" y="25"/>
                            </a:lnTo>
                            <a:lnTo>
                              <a:pt x="0" y="25"/>
                            </a:lnTo>
                            <a:close/>
                          </a:path>
                        </a:pathLst>
                      </a:custGeom>
                      <a:solidFill>
                        <a:srgbClr val="A6A6A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04" name="Freeform 189">
                        <a:extLst>
                          <a:ext uri="{FF2B5EF4-FFF2-40B4-BE49-F238E27FC236}">
                            <a16:creationId xmlns:a16="http://schemas.microsoft.com/office/drawing/2014/main" id="{5C0FF3D4-881E-46F7-BE2E-C6B8F35A60A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80" cy="12"/>
                      </a:xfrm>
                      <a:custGeom>
                        <a:avLst/>
                        <a:gdLst>
                          <a:gd name="T0" fmla="*/ 0 w 360"/>
                          <a:gd name="T1" fmla="*/ 25 h 25"/>
                          <a:gd name="T2" fmla="*/ 36 w 360"/>
                          <a:gd name="T3" fmla="*/ 25 h 25"/>
                          <a:gd name="T4" fmla="*/ 71 w 360"/>
                          <a:gd name="T5" fmla="*/ 25 h 25"/>
                          <a:gd name="T6" fmla="*/ 106 w 360"/>
                          <a:gd name="T7" fmla="*/ 23 h 25"/>
                          <a:gd name="T8" fmla="*/ 138 w 360"/>
                          <a:gd name="T9" fmla="*/ 23 h 25"/>
                          <a:gd name="T10" fmla="*/ 169 w 360"/>
                          <a:gd name="T11" fmla="*/ 21 h 25"/>
                          <a:gd name="T12" fmla="*/ 200 w 360"/>
                          <a:gd name="T13" fmla="*/ 21 h 25"/>
                          <a:gd name="T14" fmla="*/ 229 w 360"/>
                          <a:gd name="T15" fmla="*/ 19 h 25"/>
                          <a:gd name="T16" fmla="*/ 254 w 360"/>
                          <a:gd name="T17" fmla="*/ 17 h 25"/>
                          <a:gd name="T18" fmla="*/ 277 w 360"/>
                          <a:gd name="T19" fmla="*/ 15 h 25"/>
                          <a:gd name="T20" fmla="*/ 298 w 360"/>
                          <a:gd name="T21" fmla="*/ 13 h 25"/>
                          <a:gd name="T22" fmla="*/ 317 w 360"/>
                          <a:gd name="T23" fmla="*/ 12 h 25"/>
                          <a:gd name="T24" fmla="*/ 333 w 360"/>
                          <a:gd name="T25" fmla="*/ 10 h 25"/>
                          <a:gd name="T26" fmla="*/ 344 w 360"/>
                          <a:gd name="T27" fmla="*/ 8 h 25"/>
                          <a:gd name="T28" fmla="*/ 352 w 360"/>
                          <a:gd name="T29" fmla="*/ 6 h 25"/>
                          <a:gd name="T30" fmla="*/ 358 w 360"/>
                          <a:gd name="T31" fmla="*/ 2 h 25"/>
                          <a:gd name="T32" fmla="*/ 360 w 360"/>
                          <a:gd name="T33" fmla="*/ 0 h 25"/>
                          <a:gd name="T34" fmla="*/ 354 w 360"/>
                          <a:gd name="T35" fmla="*/ 0 h 25"/>
                          <a:gd name="T36" fmla="*/ 352 w 360"/>
                          <a:gd name="T37" fmla="*/ 2 h 25"/>
                          <a:gd name="T38" fmla="*/ 346 w 360"/>
                          <a:gd name="T39" fmla="*/ 6 h 25"/>
                          <a:gd name="T40" fmla="*/ 338 w 360"/>
                          <a:gd name="T41" fmla="*/ 8 h 25"/>
                          <a:gd name="T42" fmla="*/ 327 w 360"/>
                          <a:gd name="T43" fmla="*/ 10 h 25"/>
                          <a:gd name="T44" fmla="*/ 311 w 360"/>
                          <a:gd name="T45" fmla="*/ 12 h 25"/>
                          <a:gd name="T46" fmla="*/ 294 w 360"/>
                          <a:gd name="T47" fmla="*/ 13 h 25"/>
                          <a:gd name="T48" fmla="*/ 273 w 360"/>
                          <a:gd name="T49" fmla="*/ 15 h 25"/>
                          <a:gd name="T50" fmla="*/ 250 w 360"/>
                          <a:gd name="T51" fmla="*/ 17 h 25"/>
                          <a:gd name="T52" fmla="*/ 225 w 360"/>
                          <a:gd name="T53" fmla="*/ 19 h 25"/>
                          <a:gd name="T54" fmla="*/ 196 w 360"/>
                          <a:gd name="T55" fmla="*/ 21 h 25"/>
                          <a:gd name="T56" fmla="*/ 167 w 360"/>
                          <a:gd name="T57" fmla="*/ 21 h 25"/>
                          <a:gd name="T58" fmla="*/ 136 w 360"/>
                          <a:gd name="T59" fmla="*/ 23 h 25"/>
                          <a:gd name="T60" fmla="*/ 104 w 360"/>
                          <a:gd name="T61" fmla="*/ 23 h 25"/>
                          <a:gd name="T62" fmla="*/ 69 w 360"/>
                          <a:gd name="T63" fmla="*/ 25 h 25"/>
                          <a:gd name="T64" fmla="*/ 34 w 360"/>
                          <a:gd name="T65" fmla="*/ 25 h 25"/>
                          <a:gd name="T66" fmla="*/ 0 w 360"/>
                          <a:gd name="T67" fmla="*/ 25 h 25"/>
                          <a:gd name="T68" fmla="*/ 0 w 360"/>
                          <a:gd name="T69" fmla="*/ 25 h 2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</a:cxnLst>
                        <a:rect l="0" t="0" r="r" b="b"/>
                        <a:pathLst>
                          <a:path w="360" h="25">
                            <a:moveTo>
                              <a:pt x="0" y="25"/>
                            </a:moveTo>
                            <a:lnTo>
                              <a:pt x="36" y="25"/>
                            </a:lnTo>
                            <a:lnTo>
                              <a:pt x="71" y="25"/>
                            </a:lnTo>
                            <a:lnTo>
                              <a:pt x="106" y="23"/>
                            </a:lnTo>
                            <a:lnTo>
                              <a:pt x="138" y="23"/>
                            </a:lnTo>
                            <a:lnTo>
                              <a:pt x="169" y="21"/>
                            </a:lnTo>
                            <a:lnTo>
                              <a:pt x="200" y="21"/>
                            </a:lnTo>
                            <a:lnTo>
                              <a:pt x="229" y="19"/>
                            </a:lnTo>
                            <a:lnTo>
                              <a:pt x="254" y="17"/>
                            </a:lnTo>
                            <a:lnTo>
                              <a:pt x="277" y="15"/>
                            </a:lnTo>
                            <a:lnTo>
                              <a:pt x="298" y="13"/>
                            </a:lnTo>
                            <a:lnTo>
                              <a:pt x="317" y="12"/>
                            </a:lnTo>
                            <a:lnTo>
                              <a:pt x="333" y="10"/>
                            </a:lnTo>
                            <a:lnTo>
                              <a:pt x="344" y="8"/>
                            </a:lnTo>
                            <a:lnTo>
                              <a:pt x="352" y="6"/>
                            </a:lnTo>
                            <a:lnTo>
                              <a:pt x="358" y="2"/>
                            </a:lnTo>
                            <a:lnTo>
                              <a:pt x="360" y="0"/>
                            </a:lnTo>
                            <a:lnTo>
                              <a:pt x="354" y="0"/>
                            </a:lnTo>
                            <a:lnTo>
                              <a:pt x="352" y="2"/>
                            </a:lnTo>
                            <a:lnTo>
                              <a:pt x="346" y="6"/>
                            </a:lnTo>
                            <a:lnTo>
                              <a:pt x="338" y="8"/>
                            </a:lnTo>
                            <a:lnTo>
                              <a:pt x="327" y="10"/>
                            </a:lnTo>
                            <a:lnTo>
                              <a:pt x="311" y="12"/>
                            </a:lnTo>
                            <a:lnTo>
                              <a:pt x="294" y="13"/>
                            </a:lnTo>
                            <a:lnTo>
                              <a:pt x="273" y="15"/>
                            </a:lnTo>
                            <a:lnTo>
                              <a:pt x="250" y="17"/>
                            </a:lnTo>
                            <a:lnTo>
                              <a:pt x="225" y="19"/>
                            </a:lnTo>
                            <a:lnTo>
                              <a:pt x="196" y="21"/>
                            </a:lnTo>
                            <a:lnTo>
                              <a:pt x="167" y="21"/>
                            </a:lnTo>
                            <a:lnTo>
                              <a:pt x="136" y="23"/>
                            </a:lnTo>
                            <a:lnTo>
                              <a:pt x="104" y="23"/>
                            </a:lnTo>
                            <a:lnTo>
                              <a:pt x="69" y="25"/>
                            </a:lnTo>
                            <a:lnTo>
                              <a:pt x="34" y="25"/>
                            </a:lnTo>
                            <a:lnTo>
                              <a:pt x="0" y="25"/>
                            </a:lnTo>
                            <a:lnTo>
                              <a:pt x="0" y="25"/>
                            </a:lnTo>
                            <a:close/>
                          </a:path>
                        </a:pathLst>
                      </a:custGeom>
                      <a:solidFill>
                        <a:srgbClr val="A5A5A5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05" name="Freeform 190">
                        <a:extLst>
                          <a:ext uri="{FF2B5EF4-FFF2-40B4-BE49-F238E27FC236}">
                            <a16:creationId xmlns:a16="http://schemas.microsoft.com/office/drawing/2014/main" id="{0EA64CD7-4C46-47D0-975B-9DE19CD55ED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77" cy="12"/>
                      </a:xfrm>
                      <a:custGeom>
                        <a:avLst/>
                        <a:gdLst>
                          <a:gd name="T0" fmla="*/ 0 w 354"/>
                          <a:gd name="T1" fmla="*/ 25 h 25"/>
                          <a:gd name="T2" fmla="*/ 34 w 354"/>
                          <a:gd name="T3" fmla="*/ 25 h 25"/>
                          <a:gd name="T4" fmla="*/ 69 w 354"/>
                          <a:gd name="T5" fmla="*/ 25 h 25"/>
                          <a:gd name="T6" fmla="*/ 104 w 354"/>
                          <a:gd name="T7" fmla="*/ 23 h 25"/>
                          <a:gd name="T8" fmla="*/ 136 w 354"/>
                          <a:gd name="T9" fmla="*/ 23 h 25"/>
                          <a:gd name="T10" fmla="*/ 167 w 354"/>
                          <a:gd name="T11" fmla="*/ 21 h 25"/>
                          <a:gd name="T12" fmla="*/ 196 w 354"/>
                          <a:gd name="T13" fmla="*/ 21 h 25"/>
                          <a:gd name="T14" fmla="*/ 225 w 354"/>
                          <a:gd name="T15" fmla="*/ 19 h 25"/>
                          <a:gd name="T16" fmla="*/ 250 w 354"/>
                          <a:gd name="T17" fmla="*/ 17 h 25"/>
                          <a:gd name="T18" fmla="*/ 273 w 354"/>
                          <a:gd name="T19" fmla="*/ 15 h 25"/>
                          <a:gd name="T20" fmla="*/ 294 w 354"/>
                          <a:gd name="T21" fmla="*/ 13 h 25"/>
                          <a:gd name="T22" fmla="*/ 311 w 354"/>
                          <a:gd name="T23" fmla="*/ 12 h 25"/>
                          <a:gd name="T24" fmla="*/ 327 w 354"/>
                          <a:gd name="T25" fmla="*/ 10 h 25"/>
                          <a:gd name="T26" fmla="*/ 338 w 354"/>
                          <a:gd name="T27" fmla="*/ 8 h 25"/>
                          <a:gd name="T28" fmla="*/ 346 w 354"/>
                          <a:gd name="T29" fmla="*/ 6 h 25"/>
                          <a:gd name="T30" fmla="*/ 352 w 354"/>
                          <a:gd name="T31" fmla="*/ 2 h 25"/>
                          <a:gd name="T32" fmla="*/ 354 w 354"/>
                          <a:gd name="T33" fmla="*/ 0 h 25"/>
                          <a:gd name="T34" fmla="*/ 348 w 354"/>
                          <a:gd name="T35" fmla="*/ 0 h 25"/>
                          <a:gd name="T36" fmla="*/ 346 w 354"/>
                          <a:gd name="T37" fmla="*/ 2 h 25"/>
                          <a:gd name="T38" fmla="*/ 340 w 354"/>
                          <a:gd name="T39" fmla="*/ 6 h 25"/>
                          <a:gd name="T40" fmla="*/ 331 w 354"/>
                          <a:gd name="T41" fmla="*/ 8 h 25"/>
                          <a:gd name="T42" fmla="*/ 317 w 354"/>
                          <a:gd name="T43" fmla="*/ 10 h 25"/>
                          <a:gd name="T44" fmla="*/ 302 w 354"/>
                          <a:gd name="T45" fmla="*/ 12 h 25"/>
                          <a:gd name="T46" fmla="*/ 281 w 354"/>
                          <a:gd name="T47" fmla="*/ 13 h 25"/>
                          <a:gd name="T48" fmla="*/ 258 w 354"/>
                          <a:gd name="T49" fmla="*/ 15 h 25"/>
                          <a:gd name="T50" fmla="*/ 233 w 354"/>
                          <a:gd name="T51" fmla="*/ 17 h 25"/>
                          <a:gd name="T52" fmla="*/ 204 w 354"/>
                          <a:gd name="T53" fmla="*/ 19 h 25"/>
                          <a:gd name="T54" fmla="*/ 175 w 354"/>
                          <a:gd name="T55" fmla="*/ 21 h 25"/>
                          <a:gd name="T56" fmla="*/ 142 w 354"/>
                          <a:gd name="T57" fmla="*/ 21 h 25"/>
                          <a:gd name="T58" fmla="*/ 108 w 354"/>
                          <a:gd name="T59" fmla="*/ 23 h 25"/>
                          <a:gd name="T60" fmla="*/ 73 w 354"/>
                          <a:gd name="T61" fmla="*/ 23 h 25"/>
                          <a:gd name="T62" fmla="*/ 36 w 354"/>
                          <a:gd name="T63" fmla="*/ 23 h 25"/>
                          <a:gd name="T64" fmla="*/ 0 w 354"/>
                          <a:gd name="T65" fmla="*/ 25 h 25"/>
                          <a:gd name="T66" fmla="*/ 0 w 354"/>
                          <a:gd name="T67" fmla="*/ 25 h 2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</a:cxnLst>
                        <a:rect l="0" t="0" r="r" b="b"/>
                        <a:pathLst>
                          <a:path w="354" h="25">
                            <a:moveTo>
                              <a:pt x="0" y="25"/>
                            </a:moveTo>
                            <a:lnTo>
                              <a:pt x="34" y="25"/>
                            </a:lnTo>
                            <a:lnTo>
                              <a:pt x="69" y="25"/>
                            </a:lnTo>
                            <a:lnTo>
                              <a:pt x="104" y="23"/>
                            </a:lnTo>
                            <a:lnTo>
                              <a:pt x="136" y="23"/>
                            </a:lnTo>
                            <a:lnTo>
                              <a:pt x="167" y="21"/>
                            </a:lnTo>
                            <a:lnTo>
                              <a:pt x="196" y="21"/>
                            </a:lnTo>
                            <a:lnTo>
                              <a:pt x="225" y="19"/>
                            </a:lnTo>
                            <a:lnTo>
                              <a:pt x="250" y="17"/>
                            </a:lnTo>
                            <a:lnTo>
                              <a:pt x="273" y="15"/>
                            </a:lnTo>
                            <a:lnTo>
                              <a:pt x="294" y="13"/>
                            </a:lnTo>
                            <a:lnTo>
                              <a:pt x="311" y="12"/>
                            </a:lnTo>
                            <a:lnTo>
                              <a:pt x="327" y="10"/>
                            </a:lnTo>
                            <a:lnTo>
                              <a:pt x="338" y="8"/>
                            </a:lnTo>
                            <a:lnTo>
                              <a:pt x="346" y="6"/>
                            </a:lnTo>
                            <a:lnTo>
                              <a:pt x="352" y="2"/>
                            </a:lnTo>
                            <a:lnTo>
                              <a:pt x="354" y="0"/>
                            </a:lnTo>
                            <a:lnTo>
                              <a:pt x="348" y="0"/>
                            </a:lnTo>
                            <a:lnTo>
                              <a:pt x="346" y="2"/>
                            </a:lnTo>
                            <a:lnTo>
                              <a:pt x="340" y="6"/>
                            </a:lnTo>
                            <a:lnTo>
                              <a:pt x="331" y="8"/>
                            </a:lnTo>
                            <a:lnTo>
                              <a:pt x="317" y="10"/>
                            </a:lnTo>
                            <a:lnTo>
                              <a:pt x="302" y="12"/>
                            </a:lnTo>
                            <a:lnTo>
                              <a:pt x="281" y="13"/>
                            </a:lnTo>
                            <a:lnTo>
                              <a:pt x="258" y="15"/>
                            </a:lnTo>
                            <a:lnTo>
                              <a:pt x="233" y="17"/>
                            </a:lnTo>
                            <a:lnTo>
                              <a:pt x="204" y="19"/>
                            </a:lnTo>
                            <a:lnTo>
                              <a:pt x="175" y="21"/>
                            </a:lnTo>
                            <a:lnTo>
                              <a:pt x="142" y="21"/>
                            </a:lnTo>
                            <a:lnTo>
                              <a:pt x="108" y="23"/>
                            </a:lnTo>
                            <a:lnTo>
                              <a:pt x="73" y="23"/>
                            </a:lnTo>
                            <a:lnTo>
                              <a:pt x="36" y="23"/>
                            </a:lnTo>
                            <a:lnTo>
                              <a:pt x="0" y="25"/>
                            </a:lnTo>
                            <a:lnTo>
                              <a:pt x="0" y="25"/>
                            </a:lnTo>
                            <a:close/>
                          </a:path>
                        </a:pathLst>
                      </a:custGeom>
                      <a:solidFill>
                        <a:srgbClr val="A3A3A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06" name="Freeform 191">
                        <a:extLst>
                          <a:ext uri="{FF2B5EF4-FFF2-40B4-BE49-F238E27FC236}">
                            <a16:creationId xmlns:a16="http://schemas.microsoft.com/office/drawing/2014/main" id="{AD6A61B0-3CE1-4EE3-9A19-F94B78352CC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74" cy="12"/>
                      </a:xfrm>
                      <a:custGeom>
                        <a:avLst/>
                        <a:gdLst>
                          <a:gd name="T0" fmla="*/ 0 w 348"/>
                          <a:gd name="T1" fmla="*/ 25 h 25"/>
                          <a:gd name="T2" fmla="*/ 36 w 348"/>
                          <a:gd name="T3" fmla="*/ 23 h 25"/>
                          <a:gd name="T4" fmla="*/ 73 w 348"/>
                          <a:gd name="T5" fmla="*/ 23 h 25"/>
                          <a:gd name="T6" fmla="*/ 108 w 348"/>
                          <a:gd name="T7" fmla="*/ 23 h 25"/>
                          <a:gd name="T8" fmla="*/ 142 w 348"/>
                          <a:gd name="T9" fmla="*/ 21 h 25"/>
                          <a:gd name="T10" fmla="*/ 175 w 348"/>
                          <a:gd name="T11" fmla="*/ 21 h 25"/>
                          <a:gd name="T12" fmla="*/ 204 w 348"/>
                          <a:gd name="T13" fmla="*/ 19 h 25"/>
                          <a:gd name="T14" fmla="*/ 233 w 348"/>
                          <a:gd name="T15" fmla="*/ 17 h 25"/>
                          <a:gd name="T16" fmla="*/ 258 w 348"/>
                          <a:gd name="T17" fmla="*/ 15 h 25"/>
                          <a:gd name="T18" fmla="*/ 281 w 348"/>
                          <a:gd name="T19" fmla="*/ 13 h 25"/>
                          <a:gd name="T20" fmla="*/ 302 w 348"/>
                          <a:gd name="T21" fmla="*/ 12 h 25"/>
                          <a:gd name="T22" fmla="*/ 317 w 348"/>
                          <a:gd name="T23" fmla="*/ 10 h 25"/>
                          <a:gd name="T24" fmla="*/ 331 w 348"/>
                          <a:gd name="T25" fmla="*/ 8 h 25"/>
                          <a:gd name="T26" fmla="*/ 340 w 348"/>
                          <a:gd name="T27" fmla="*/ 6 h 25"/>
                          <a:gd name="T28" fmla="*/ 346 w 348"/>
                          <a:gd name="T29" fmla="*/ 2 h 25"/>
                          <a:gd name="T30" fmla="*/ 348 w 348"/>
                          <a:gd name="T31" fmla="*/ 0 h 25"/>
                          <a:gd name="T32" fmla="*/ 342 w 348"/>
                          <a:gd name="T33" fmla="*/ 0 h 25"/>
                          <a:gd name="T34" fmla="*/ 340 w 348"/>
                          <a:gd name="T35" fmla="*/ 2 h 25"/>
                          <a:gd name="T36" fmla="*/ 335 w 348"/>
                          <a:gd name="T37" fmla="*/ 6 h 25"/>
                          <a:gd name="T38" fmla="*/ 325 w 348"/>
                          <a:gd name="T39" fmla="*/ 8 h 25"/>
                          <a:gd name="T40" fmla="*/ 311 w 348"/>
                          <a:gd name="T41" fmla="*/ 10 h 25"/>
                          <a:gd name="T42" fmla="*/ 296 w 348"/>
                          <a:gd name="T43" fmla="*/ 12 h 25"/>
                          <a:gd name="T44" fmla="*/ 277 w 348"/>
                          <a:gd name="T45" fmla="*/ 13 h 25"/>
                          <a:gd name="T46" fmla="*/ 254 w 348"/>
                          <a:gd name="T47" fmla="*/ 15 h 25"/>
                          <a:gd name="T48" fmla="*/ 229 w 348"/>
                          <a:gd name="T49" fmla="*/ 17 h 25"/>
                          <a:gd name="T50" fmla="*/ 202 w 348"/>
                          <a:gd name="T51" fmla="*/ 19 h 25"/>
                          <a:gd name="T52" fmla="*/ 171 w 348"/>
                          <a:gd name="T53" fmla="*/ 21 h 25"/>
                          <a:gd name="T54" fmla="*/ 140 w 348"/>
                          <a:gd name="T55" fmla="*/ 21 h 25"/>
                          <a:gd name="T56" fmla="*/ 106 w 348"/>
                          <a:gd name="T57" fmla="*/ 23 h 25"/>
                          <a:gd name="T58" fmla="*/ 71 w 348"/>
                          <a:gd name="T59" fmla="*/ 23 h 25"/>
                          <a:gd name="T60" fmla="*/ 36 w 348"/>
                          <a:gd name="T61" fmla="*/ 23 h 25"/>
                          <a:gd name="T62" fmla="*/ 0 w 348"/>
                          <a:gd name="T63" fmla="*/ 23 h 25"/>
                          <a:gd name="T64" fmla="*/ 0 w 348"/>
                          <a:gd name="T65" fmla="*/ 25 h 2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</a:cxnLst>
                        <a:rect l="0" t="0" r="r" b="b"/>
                        <a:pathLst>
                          <a:path w="348" h="25">
                            <a:moveTo>
                              <a:pt x="0" y="25"/>
                            </a:moveTo>
                            <a:lnTo>
                              <a:pt x="36" y="23"/>
                            </a:lnTo>
                            <a:lnTo>
                              <a:pt x="73" y="23"/>
                            </a:lnTo>
                            <a:lnTo>
                              <a:pt x="108" y="23"/>
                            </a:lnTo>
                            <a:lnTo>
                              <a:pt x="142" y="21"/>
                            </a:lnTo>
                            <a:lnTo>
                              <a:pt x="175" y="21"/>
                            </a:lnTo>
                            <a:lnTo>
                              <a:pt x="204" y="19"/>
                            </a:lnTo>
                            <a:lnTo>
                              <a:pt x="233" y="17"/>
                            </a:lnTo>
                            <a:lnTo>
                              <a:pt x="258" y="15"/>
                            </a:lnTo>
                            <a:lnTo>
                              <a:pt x="281" y="13"/>
                            </a:lnTo>
                            <a:lnTo>
                              <a:pt x="302" y="12"/>
                            </a:lnTo>
                            <a:lnTo>
                              <a:pt x="317" y="10"/>
                            </a:lnTo>
                            <a:lnTo>
                              <a:pt x="331" y="8"/>
                            </a:lnTo>
                            <a:lnTo>
                              <a:pt x="340" y="6"/>
                            </a:lnTo>
                            <a:lnTo>
                              <a:pt x="346" y="2"/>
                            </a:lnTo>
                            <a:lnTo>
                              <a:pt x="348" y="0"/>
                            </a:lnTo>
                            <a:lnTo>
                              <a:pt x="342" y="0"/>
                            </a:lnTo>
                            <a:lnTo>
                              <a:pt x="340" y="2"/>
                            </a:lnTo>
                            <a:lnTo>
                              <a:pt x="335" y="6"/>
                            </a:lnTo>
                            <a:lnTo>
                              <a:pt x="325" y="8"/>
                            </a:lnTo>
                            <a:lnTo>
                              <a:pt x="311" y="10"/>
                            </a:lnTo>
                            <a:lnTo>
                              <a:pt x="296" y="12"/>
                            </a:lnTo>
                            <a:lnTo>
                              <a:pt x="277" y="13"/>
                            </a:lnTo>
                            <a:lnTo>
                              <a:pt x="254" y="15"/>
                            </a:lnTo>
                            <a:lnTo>
                              <a:pt x="229" y="17"/>
                            </a:lnTo>
                            <a:lnTo>
                              <a:pt x="202" y="19"/>
                            </a:lnTo>
                            <a:lnTo>
                              <a:pt x="171" y="21"/>
                            </a:lnTo>
                            <a:lnTo>
                              <a:pt x="140" y="21"/>
                            </a:lnTo>
                            <a:lnTo>
                              <a:pt x="106" y="23"/>
                            </a:lnTo>
                            <a:lnTo>
                              <a:pt x="71" y="23"/>
                            </a:lnTo>
                            <a:lnTo>
                              <a:pt x="36" y="23"/>
                            </a:lnTo>
                            <a:lnTo>
                              <a:pt x="0" y="23"/>
                            </a:lnTo>
                            <a:lnTo>
                              <a:pt x="0" y="25"/>
                            </a:lnTo>
                            <a:close/>
                          </a:path>
                        </a:pathLst>
                      </a:custGeom>
                      <a:solidFill>
                        <a:srgbClr val="A2A2A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07" name="Freeform 192">
                        <a:extLst>
                          <a:ext uri="{FF2B5EF4-FFF2-40B4-BE49-F238E27FC236}">
                            <a16:creationId xmlns:a16="http://schemas.microsoft.com/office/drawing/2014/main" id="{69CB78D5-8C81-48A1-9F5D-3EE9C2EBE61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71" cy="12"/>
                      </a:xfrm>
                      <a:custGeom>
                        <a:avLst/>
                        <a:gdLst>
                          <a:gd name="T0" fmla="*/ 0 w 342"/>
                          <a:gd name="T1" fmla="*/ 23 h 23"/>
                          <a:gd name="T2" fmla="*/ 36 w 342"/>
                          <a:gd name="T3" fmla="*/ 23 h 23"/>
                          <a:gd name="T4" fmla="*/ 71 w 342"/>
                          <a:gd name="T5" fmla="*/ 23 h 23"/>
                          <a:gd name="T6" fmla="*/ 106 w 342"/>
                          <a:gd name="T7" fmla="*/ 23 h 23"/>
                          <a:gd name="T8" fmla="*/ 140 w 342"/>
                          <a:gd name="T9" fmla="*/ 21 h 23"/>
                          <a:gd name="T10" fmla="*/ 171 w 342"/>
                          <a:gd name="T11" fmla="*/ 21 h 23"/>
                          <a:gd name="T12" fmla="*/ 202 w 342"/>
                          <a:gd name="T13" fmla="*/ 19 h 23"/>
                          <a:gd name="T14" fmla="*/ 229 w 342"/>
                          <a:gd name="T15" fmla="*/ 17 h 23"/>
                          <a:gd name="T16" fmla="*/ 254 w 342"/>
                          <a:gd name="T17" fmla="*/ 15 h 23"/>
                          <a:gd name="T18" fmla="*/ 277 w 342"/>
                          <a:gd name="T19" fmla="*/ 13 h 23"/>
                          <a:gd name="T20" fmla="*/ 296 w 342"/>
                          <a:gd name="T21" fmla="*/ 12 h 23"/>
                          <a:gd name="T22" fmla="*/ 311 w 342"/>
                          <a:gd name="T23" fmla="*/ 10 h 23"/>
                          <a:gd name="T24" fmla="*/ 325 w 342"/>
                          <a:gd name="T25" fmla="*/ 8 h 23"/>
                          <a:gd name="T26" fmla="*/ 335 w 342"/>
                          <a:gd name="T27" fmla="*/ 6 h 23"/>
                          <a:gd name="T28" fmla="*/ 340 w 342"/>
                          <a:gd name="T29" fmla="*/ 2 h 23"/>
                          <a:gd name="T30" fmla="*/ 342 w 342"/>
                          <a:gd name="T31" fmla="*/ 0 h 23"/>
                          <a:gd name="T32" fmla="*/ 336 w 342"/>
                          <a:gd name="T33" fmla="*/ 0 h 23"/>
                          <a:gd name="T34" fmla="*/ 335 w 342"/>
                          <a:gd name="T35" fmla="*/ 2 h 23"/>
                          <a:gd name="T36" fmla="*/ 329 w 342"/>
                          <a:gd name="T37" fmla="*/ 6 h 23"/>
                          <a:gd name="T38" fmla="*/ 319 w 342"/>
                          <a:gd name="T39" fmla="*/ 8 h 23"/>
                          <a:gd name="T40" fmla="*/ 308 w 342"/>
                          <a:gd name="T41" fmla="*/ 10 h 23"/>
                          <a:gd name="T42" fmla="*/ 290 w 342"/>
                          <a:gd name="T43" fmla="*/ 12 h 23"/>
                          <a:gd name="T44" fmla="*/ 271 w 342"/>
                          <a:gd name="T45" fmla="*/ 13 h 23"/>
                          <a:gd name="T46" fmla="*/ 250 w 342"/>
                          <a:gd name="T47" fmla="*/ 15 h 23"/>
                          <a:gd name="T48" fmla="*/ 225 w 342"/>
                          <a:gd name="T49" fmla="*/ 17 h 23"/>
                          <a:gd name="T50" fmla="*/ 198 w 342"/>
                          <a:gd name="T51" fmla="*/ 19 h 23"/>
                          <a:gd name="T52" fmla="*/ 169 w 342"/>
                          <a:gd name="T53" fmla="*/ 21 h 23"/>
                          <a:gd name="T54" fmla="*/ 136 w 342"/>
                          <a:gd name="T55" fmla="*/ 21 h 23"/>
                          <a:gd name="T56" fmla="*/ 104 w 342"/>
                          <a:gd name="T57" fmla="*/ 23 h 23"/>
                          <a:gd name="T58" fmla="*/ 71 w 342"/>
                          <a:gd name="T59" fmla="*/ 23 h 23"/>
                          <a:gd name="T60" fmla="*/ 36 w 342"/>
                          <a:gd name="T61" fmla="*/ 23 h 23"/>
                          <a:gd name="T62" fmla="*/ 0 w 342"/>
                          <a:gd name="T63" fmla="*/ 23 h 23"/>
                          <a:gd name="T64" fmla="*/ 0 w 342"/>
                          <a:gd name="T65" fmla="*/ 23 h 2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</a:cxnLst>
                        <a:rect l="0" t="0" r="r" b="b"/>
                        <a:pathLst>
                          <a:path w="342" h="23">
                            <a:moveTo>
                              <a:pt x="0" y="23"/>
                            </a:moveTo>
                            <a:lnTo>
                              <a:pt x="36" y="23"/>
                            </a:lnTo>
                            <a:lnTo>
                              <a:pt x="71" y="23"/>
                            </a:lnTo>
                            <a:lnTo>
                              <a:pt x="106" y="23"/>
                            </a:lnTo>
                            <a:lnTo>
                              <a:pt x="140" y="21"/>
                            </a:lnTo>
                            <a:lnTo>
                              <a:pt x="171" y="21"/>
                            </a:lnTo>
                            <a:lnTo>
                              <a:pt x="202" y="19"/>
                            </a:lnTo>
                            <a:lnTo>
                              <a:pt x="229" y="17"/>
                            </a:lnTo>
                            <a:lnTo>
                              <a:pt x="254" y="15"/>
                            </a:lnTo>
                            <a:lnTo>
                              <a:pt x="277" y="13"/>
                            </a:lnTo>
                            <a:lnTo>
                              <a:pt x="296" y="12"/>
                            </a:lnTo>
                            <a:lnTo>
                              <a:pt x="311" y="10"/>
                            </a:lnTo>
                            <a:lnTo>
                              <a:pt x="325" y="8"/>
                            </a:lnTo>
                            <a:lnTo>
                              <a:pt x="335" y="6"/>
                            </a:lnTo>
                            <a:lnTo>
                              <a:pt x="340" y="2"/>
                            </a:lnTo>
                            <a:lnTo>
                              <a:pt x="342" y="0"/>
                            </a:lnTo>
                            <a:lnTo>
                              <a:pt x="336" y="0"/>
                            </a:lnTo>
                            <a:lnTo>
                              <a:pt x="335" y="2"/>
                            </a:lnTo>
                            <a:lnTo>
                              <a:pt x="329" y="6"/>
                            </a:lnTo>
                            <a:lnTo>
                              <a:pt x="319" y="8"/>
                            </a:lnTo>
                            <a:lnTo>
                              <a:pt x="308" y="10"/>
                            </a:lnTo>
                            <a:lnTo>
                              <a:pt x="290" y="12"/>
                            </a:lnTo>
                            <a:lnTo>
                              <a:pt x="271" y="13"/>
                            </a:lnTo>
                            <a:lnTo>
                              <a:pt x="250" y="15"/>
                            </a:lnTo>
                            <a:lnTo>
                              <a:pt x="225" y="17"/>
                            </a:lnTo>
                            <a:lnTo>
                              <a:pt x="198" y="19"/>
                            </a:lnTo>
                            <a:lnTo>
                              <a:pt x="169" y="21"/>
                            </a:lnTo>
                            <a:lnTo>
                              <a:pt x="136" y="21"/>
                            </a:lnTo>
                            <a:lnTo>
                              <a:pt x="104" y="23"/>
                            </a:lnTo>
                            <a:lnTo>
                              <a:pt x="71" y="23"/>
                            </a:lnTo>
                            <a:lnTo>
                              <a:pt x="36" y="23"/>
                            </a:lnTo>
                            <a:lnTo>
                              <a:pt x="0" y="23"/>
                            </a:lnTo>
                            <a:lnTo>
                              <a:pt x="0" y="23"/>
                            </a:lnTo>
                            <a:close/>
                          </a:path>
                        </a:pathLst>
                      </a:custGeom>
                      <a:solidFill>
                        <a:srgbClr val="A0A0A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08" name="Freeform 193">
                        <a:extLst>
                          <a:ext uri="{FF2B5EF4-FFF2-40B4-BE49-F238E27FC236}">
                            <a16:creationId xmlns:a16="http://schemas.microsoft.com/office/drawing/2014/main" id="{8F71FDDE-C8A2-4F13-9470-4EFAE43D147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68" cy="12"/>
                      </a:xfrm>
                      <a:custGeom>
                        <a:avLst/>
                        <a:gdLst>
                          <a:gd name="T0" fmla="*/ 0 w 336"/>
                          <a:gd name="T1" fmla="*/ 23 h 23"/>
                          <a:gd name="T2" fmla="*/ 36 w 336"/>
                          <a:gd name="T3" fmla="*/ 23 h 23"/>
                          <a:gd name="T4" fmla="*/ 71 w 336"/>
                          <a:gd name="T5" fmla="*/ 23 h 23"/>
                          <a:gd name="T6" fmla="*/ 104 w 336"/>
                          <a:gd name="T7" fmla="*/ 23 h 23"/>
                          <a:gd name="T8" fmla="*/ 136 w 336"/>
                          <a:gd name="T9" fmla="*/ 21 h 23"/>
                          <a:gd name="T10" fmla="*/ 169 w 336"/>
                          <a:gd name="T11" fmla="*/ 21 h 23"/>
                          <a:gd name="T12" fmla="*/ 198 w 336"/>
                          <a:gd name="T13" fmla="*/ 19 h 23"/>
                          <a:gd name="T14" fmla="*/ 225 w 336"/>
                          <a:gd name="T15" fmla="*/ 17 h 23"/>
                          <a:gd name="T16" fmla="*/ 250 w 336"/>
                          <a:gd name="T17" fmla="*/ 15 h 23"/>
                          <a:gd name="T18" fmla="*/ 271 w 336"/>
                          <a:gd name="T19" fmla="*/ 13 h 23"/>
                          <a:gd name="T20" fmla="*/ 290 w 336"/>
                          <a:gd name="T21" fmla="*/ 12 h 23"/>
                          <a:gd name="T22" fmla="*/ 308 w 336"/>
                          <a:gd name="T23" fmla="*/ 10 h 23"/>
                          <a:gd name="T24" fmla="*/ 319 w 336"/>
                          <a:gd name="T25" fmla="*/ 8 h 23"/>
                          <a:gd name="T26" fmla="*/ 329 w 336"/>
                          <a:gd name="T27" fmla="*/ 6 h 23"/>
                          <a:gd name="T28" fmla="*/ 335 w 336"/>
                          <a:gd name="T29" fmla="*/ 2 h 23"/>
                          <a:gd name="T30" fmla="*/ 336 w 336"/>
                          <a:gd name="T31" fmla="*/ 0 h 23"/>
                          <a:gd name="T32" fmla="*/ 331 w 336"/>
                          <a:gd name="T33" fmla="*/ 0 h 23"/>
                          <a:gd name="T34" fmla="*/ 329 w 336"/>
                          <a:gd name="T35" fmla="*/ 2 h 23"/>
                          <a:gd name="T36" fmla="*/ 323 w 336"/>
                          <a:gd name="T37" fmla="*/ 6 h 23"/>
                          <a:gd name="T38" fmla="*/ 313 w 336"/>
                          <a:gd name="T39" fmla="*/ 8 h 23"/>
                          <a:gd name="T40" fmla="*/ 302 w 336"/>
                          <a:gd name="T41" fmla="*/ 10 h 23"/>
                          <a:gd name="T42" fmla="*/ 286 w 336"/>
                          <a:gd name="T43" fmla="*/ 12 h 23"/>
                          <a:gd name="T44" fmla="*/ 267 w 336"/>
                          <a:gd name="T45" fmla="*/ 13 h 23"/>
                          <a:gd name="T46" fmla="*/ 246 w 336"/>
                          <a:gd name="T47" fmla="*/ 15 h 23"/>
                          <a:gd name="T48" fmla="*/ 221 w 336"/>
                          <a:gd name="T49" fmla="*/ 17 h 23"/>
                          <a:gd name="T50" fmla="*/ 194 w 336"/>
                          <a:gd name="T51" fmla="*/ 19 h 23"/>
                          <a:gd name="T52" fmla="*/ 165 w 336"/>
                          <a:gd name="T53" fmla="*/ 19 h 23"/>
                          <a:gd name="T54" fmla="*/ 134 w 336"/>
                          <a:gd name="T55" fmla="*/ 21 h 23"/>
                          <a:gd name="T56" fmla="*/ 102 w 336"/>
                          <a:gd name="T57" fmla="*/ 21 h 23"/>
                          <a:gd name="T58" fmla="*/ 69 w 336"/>
                          <a:gd name="T59" fmla="*/ 23 h 23"/>
                          <a:gd name="T60" fmla="*/ 34 w 336"/>
                          <a:gd name="T61" fmla="*/ 23 h 23"/>
                          <a:gd name="T62" fmla="*/ 0 w 336"/>
                          <a:gd name="T63" fmla="*/ 23 h 23"/>
                          <a:gd name="T64" fmla="*/ 0 w 336"/>
                          <a:gd name="T65" fmla="*/ 23 h 2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</a:cxnLst>
                        <a:rect l="0" t="0" r="r" b="b"/>
                        <a:pathLst>
                          <a:path w="336" h="23">
                            <a:moveTo>
                              <a:pt x="0" y="23"/>
                            </a:moveTo>
                            <a:lnTo>
                              <a:pt x="36" y="23"/>
                            </a:lnTo>
                            <a:lnTo>
                              <a:pt x="71" y="23"/>
                            </a:lnTo>
                            <a:lnTo>
                              <a:pt x="104" y="23"/>
                            </a:lnTo>
                            <a:lnTo>
                              <a:pt x="136" y="21"/>
                            </a:lnTo>
                            <a:lnTo>
                              <a:pt x="169" y="21"/>
                            </a:lnTo>
                            <a:lnTo>
                              <a:pt x="198" y="19"/>
                            </a:lnTo>
                            <a:lnTo>
                              <a:pt x="225" y="17"/>
                            </a:lnTo>
                            <a:lnTo>
                              <a:pt x="250" y="15"/>
                            </a:lnTo>
                            <a:lnTo>
                              <a:pt x="271" y="13"/>
                            </a:lnTo>
                            <a:lnTo>
                              <a:pt x="290" y="12"/>
                            </a:lnTo>
                            <a:lnTo>
                              <a:pt x="308" y="10"/>
                            </a:lnTo>
                            <a:lnTo>
                              <a:pt x="319" y="8"/>
                            </a:lnTo>
                            <a:lnTo>
                              <a:pt x="329" y="6"/>
                            </a:lnTo>
                            <a:lnTo>
                              <a:pt x="335" y="2"/>
                            </a:lnTo>
                            <a:lnTo>
                              <a:pt x="336" y="0"/>
                            </a:lnTo>
                            <a:lnTo>
                              <a:pt x="331" y="0"/>
                            </a:lnTo>
                            <a:lnTo>
                              <a:pt x="329" y="2"/>
                            </a:lnTo>
                            <a:lnTo>
                              <a:pt x="323" y="6"/>
                            </a:lnTo>
                            <a:lnTo>
                              <a:pt x="313" y="8"/>
                            </a:lnTo>
                            <a:lnTo>
                              <a:pt x="302" y="10"/>
                            </a:lnTo>
                            <a:lnTo>
                              <a:pt x="286" y="12"/>
                            </a:lnTo>
                            <a:lnTo>
                              <a:pt x="267" y="13"/>
                            </a:lnTo>
                            <a:lnTo>
                              <a:pt x="246" y="15"/>
                            </a:lnTo>
                            <a:lnTo>
                              <a:pt x="221" y="17"/>
                            </a:lnTo>
                            <a:lnTo>
                              <a:pt x="194" y="19"/>
                            </a:lnTo>
                            <a:lnTo>
                              <a:pt x="165" y="19"/>
                            </a:lnTo>
                            <a:lnTo>
                              <a:pt x="134" y="21"/>
                            </a:lnTo>
                            <a:lnTo>
                              <a:pt x="102" y="21"/>
                            </a:lnTo>
                            <a:lnTo>
                              <a:pt x="69" y="23"/>
                            </a:lnTo>
                            <a:lnTo>
                              <a:pt x="34" y="23"/>
                            </a:lnTo>
                            <a:lnTo>
                              <a:pt x="0" y="23"/>
                            </a:lnTo>
                            <a:lnTo>
                              <a:pt x="0" y="23"/>
                            </a:lnTo>
                            <a:close/>
                          </a:path>
                        </a:pathLst>
                      </a:custGeom>
                      <a:solidFill>
                        <a:srgbClr val="9E9E9E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09" name="Freeform 194">
                        <a:extLst>
                          <a:ext uri="{FF2B5EF4-FFF2-40B4-BE49-F238E27FC236}">
                            <a16:creationId xmlns:a16="http://schemas.microsoft.com/office/drawing/2014/main" id="{632F119F-D968-440A-B15D-3627FD61C44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65" cy="12"/>
                      </a:xfrm>
                      <a:custGeom>
                        <a:avLst/>
                        <a:gdLst>
                          <a:gd name="T0" fmla="*/ 0 w 331"/>
                          <a:gd name="T1" fmla="*/ 23 h 23"/>
                          <a:gd name="T2" fmla="*/ 34 w 331"/>
                          <a:gd name="T3" fmla="*/ 23 h 23"/>
                          <a:gd name="T4" fmla="*/ 69 w 331"/>
                          <a:gd name="T5" fmla="*/ 23 h 23"/>
                          <a:gd name="T6" fmla="*/ 102 w 331"/>
                          <a:gd name="T7" fmla="*/ 21 h 23"/>
                          <a:gd name="T8" fmla="*/ 134 w 331"/>
                          <a:gd name="T9" fmla="*/ 21 h 23"/>
                          <a:gd name="T10" fmla="*/ 165 w 331"/>
                          <a:gd name="T11" fmla="*/ 19 h 23"/>
                          <a:gd name="T12" fmla="*/ 194 w 331"/>
                          <a:gd name="T13" fmla="*/ 19 h 23"/>
                          <a:gd name="T14" fmla="*/ 221 w 331"/>
                          <a:gd name="T15" fmla="*/ 17 h 23"/>
                          <a:gd name="T16" fmla="*/ 246 w 331"/>
                          <a:gd name="T17" fmla="*/ 15 h 23"/>
                          <a:gd name="T18" fmla="*/ 267 w 331"/>
                          <a:gd name="T19" fmla="*/ 13 h 23"/>
                          <a:gd name="T20" fmla="*/ 286 w 331"/>
                          <a:gd name="T21" fmla="*/ 12 h 23"/>
                          <a:gd name="T22" fmla="*/ 302 w 331"/>
                          <a:gd name="T23" fmla="*/ 10 h 23"/>
                          <a:gd name="T24" fmla="*/ 313 w 331"/>
                          <a:gd name="T25" fmla="*/ 8 h 23"/>
                          <a:gd name="T26" fmla="*/ 323 w 331"/>
                          <a:gd name="T27" fmla="*/ 6 h 23"/>
                          <a:gd name="T28" fmla="*/ 329 w 331"/>
                          <a:gd name="T29" fmla="*/ 2 h 23"/>
                          <a:gd name="T30" fmla="*/ 331 w 331"/>
                          <a:gd name="T31" fmla="*/ 0 h 23"/>
                          <a:gd name="T32" fmla="*/ 325 w 331"/>
                          <a:gd name="T33" fmla="*/ 0 h 23"/>
                          <a:gd name="T34" fmla="*/ 323 w 331"/>
                          <a:gd name="T35" fmla="*/ 2 h 23"/>
                          <a:gd name="T36" fmla="*/ 317 w 331"/>
                          <a:gd name="T37" fmla="*/ 6 h 23"/>
                          <a:gd name="T38" fmla="*/ 310 w 331"/>
                          <a:gd name="T39" fmla="*/ 8 h 23"/>
                          <a:gd name="T40" fmla="*/ 296 w 331"/>
                          <a:gd name="T41" fmla="*/ 10 h 23"/>
                          <a:gd name="T42" fmla="*/ 281 w 331"/>
                          <a:gd name="T43" fmla="*/ 12 h 23"/>
                          <a:gd name="T44" fmla="*/ 263 w 331"/>
                          <a:gd name="T45" fmla="*/ 13 h 23"/>
                          <a:gd name="T46" fmla="*/ 242 w 331"/>
                          <a:gd name="T47" fmla="*/ 15 h 23"/>
                          <a:gd name="T48" fmla="*/ 217 w 331"/>
                          <a:gd name="T49" fmla="*/ 17 h 23"/>
                          <a:gd name="T50" fmla="*/ 190 w 331"/>
                          <a:gd name="T51" fmla="*/ 19 h 23"/>
                          <a:gd name="T52" fmla="*/ 163 w 331"/>
                          <a:gd name="T53" fmla="*/ 19 h 23"/>
                          <a:gd name="T54" fmla="*/ 133 w 331"/>
                          <a:gd name="T55" fmla="*/ 21 h 23"/>
                          <a:gd name="T56" fmla="*/ 100 w 331"/>
                          <a:gd name="T57" fmla="*/ 21 h 23"/>
                          <a:gd name="T58" fmla="*/ 67 w 331"/>
                          <a:gd name="T59" fmla="*/ 21 h 23"/>
                          <a:gd name="T60" fmla="*/ 34 w 331"/>
                          <a:gd name="T61" fmla="*/ 23 h 23"/>
                          <a:gd name="T62" fmla="*/ 0 w 331"/>
                          <a:gd name="T63" fmla="*/ 23 h 23"/>
                          <a:gd name="T64" fmla="*/ 0 w 331"/>
                          <a:gd name="T65" fmla="*/ 23 h 2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</a:cxnLst>
                        <a:rect l="0" t="0" r="r" b="b"/>
                        <a:pathLst>
                          <a:path w="331" h="23">
                            <a:moveTo>
                              <a:pt x="0" y="23"/>
                            </a:moveTo>
                            <a:lnTo>
                              <a:pt x="34" y="23"/>
                            </a:lnTo>
                            <a:lnTo>
                              <a:pt x="69" y="23"/>
                            </a:lnTo>
                            <a:lnTo>
                              <a:pt x="102" y="21"/>
                            </a:lnTo>
                            <a:lnTo>
                              <a:pt x="134" y="21"/>
                            </a:lnTo>
                            <a:lnTo>
                              <a:pt x="165" y="19"/>
                            </a:lnTo>
                            <a:lnTo>
                              <a:pt x="194" y="19"/>
                            </a:lnTo>
                            <a:lnTo>
                              <a:pt x="221" y="17"/>
                            </a:lnTo>
                            <a:lnTo>
                              <a:pt x="246" y="15"/>
                            </a:lnTo>
                            <a:lnTo>
                              <a:pt x="267" y="13"/>
                            </a:lnTo>
                            <a:lnTo>
                              <a:pt x="286" y="12"/>
                            </a:lnTo>
                            <a:lnTo>
                              <a:pt x="302" y="10"/>
                            </a:lnTo>
                            <a:lnTo>
                              <a:pt x="313" y="8"/>
                            </a:lnTo>
                            <a:lnTo>
                              <a:pt x="323" y="6"/>
                            </a:lnTo>
                            <a:lnTo>
                              <a:pt x="329" y="2"/>
                            </a:lnTo>
                            <a:lnTo>
                              <a:pt x="331" y="0"/>
                            </a:lnTo>
                            <a:lnTo>
                              <a:pt x="325" y="0"/>
                            </a:lnTo>
                            <a:lnTo>
                              <a:pt x="323" y="2"/>
                            </a:lnTo>
                            <a:lnTo>
                              <a:pt x="317" y="6"/>
                            </a:lnTo>
                            <a:lnTo>
                              <a:pt x="310" y="8"/>
                            </a:lnTo>
                            <a:lnTo>
                              <a:pt x="296" y="10"/>
                            </a:lnTo>
                            <a:lnTo>
                              <a:pt x="281" y="12"/>
                            </a:lnTo>
                            <a:lnTo>
                              <a:pt x="263" y="13"/>
                            </a:lnTo>
                            <a:lnTo>
                              <a:pt x="242" y="15"/>
                            </a:lnTo>
                            <a:lnTo>
                              <a:pt x="217" y="17"/>
                            </a:lnTo>
                            <a:lnTo>
                              <a:pt x="190" y="19"/>
                            </a:lnTo>
                            <a:lnTo>
                              <a:pt x="163" y="19"/>
                            </a:lnTo>
                            <a:lnTo>
                              <a:pt x="133" y="21"/>
                            </a:lnTo>
                            <a:lnTo>
                              <a:pt x="100" y="21"/>
                            </a:lnTo>
                            <a:lnTo>
                              <a:pt x="67" y="21"/>
                            </a:lnTo>
                            <a:lnTo>
                              <a:pt x="34" y="23"/>
                            </a:lnTo>
                            <a:lnTo>
                              <a:pt x="0" y="23"/>
                            </a:lnTo>
                            <a:lnTo>
                              <a:pt x="0" y="23"/>
                            </a:lnTo>
                            <a:close/>
                          </a:path>
                        </a:pathLst>
                      </a:custGeom>
                      <a:solidFill>
                        <a:srgbClr val="9D9D9D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10" name="Freeform 195">
                        <a:extLst>
                          <a:ext uri="{FF2B5EF4-FFF2-40B4-BE49-F238E27FC236}">
                            <a16:creationId xmlns:a16="http://schemas.microsoft.com/office/drawing/2014/main" id="{7549BCDD-9CB5-4C1D-9C29-DBF84B2463B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62" cy="12"/>
                      </a:xfrm>
                      <a:custGeom>
                        <a:avLst/>
                        <a:gdLst>
                          <a:gd name="T0" fmla="*/ 0 w 325"/>
                          <a:gd name="T1" fmla="*/ 23 h 23"/>
                          <a:gd name="T2" fmla="*/ 34 w 325"/>
                          <a:gd name="T3" fmla="*/ 23 h 23"/>
                          <a:gd name="T4" fmla="*/ 67 w 325"/>
                          <a:gd name="T5" fmla="*/ 21 h 23"/>
                          <a:gd name="T6" fmla="*/ 100 w 325"/>
                          <a:gd name="T7" fmla="*/ 21 h 23"/>
                          <a:gd name="T8" fmla="*/ 133 w 325"/>
                          <a:gd name="T9" fmla="*/ 21 h 23"/>
                          <a:gd name="T10" fmla="*/ 163 w 325"/>
                          <a:gd name="T11" fmla="*/ 19 h 23"/>
                          <a:gd name="T12" fmla="*/ 190 w 325"/>
                          <a:gd name="T13" fmla="*/ 19 h 23"/>
                          <a:gd name="T14" fmla="*/ 217 w 325"/>
                          <a:gd name="T15" fmla="*/ 17 h 23"/>
                          <a:gd name="T16" fmla="*/ 242 w 325"/>
                          <a:gd name="T17" fmla="*/ 15 h 23"/>
                          <a:gd name="T18" fmla="*/ 263 w 325"/>
                          <a:gd name="T19" fmla="*/ 13 h 23"/>
                          <a:gd name="T20" fmla="*/ 281 w 325"/>
                          <a:gd name="T21" fmla="*/ 12 h 23"/>
                          <a:gd name="T22" fmla="*/ 296 w 325"/>
                          <a:gd name="T23" fmla="*/ 10 h 23"/>
                          <a:gd name="T24" fmla="*/ 310 w 325"/>
                          <a:gd name="T25" fmla="*/ 8 h 23"/>
                          <a:gd name="T26" fmla="*/ 317 w 325"/>
                          <a:gd name="T27" fmla="*/ 6 h 23"/>
                          <a:gd name="T28" fmla="*/ 323 w 325"/>
                          <a:gd name="T29" fmla="*/ 2 h 23"/>
                          <a:gd name="T30" fmla="*/ 325 w 325"/>
                          <a:gd name="T31" fmla="*/ 0 h 23"/>
                          <a:gd name="T32" fmla="*/ 319 w 325"/>
                          <a:gd name="T33" fmla="*/ 0 h 23"/>
                          <a:gd name="T34" fmla="*/ 317 w 325"/>
                          <a:gd name="T35" fmla="*/ 2 h 23"/>
                          <a:gd name="T36" fmla="*/ 311 w 325"/>
                          <a:gd name="T37" fmla="*/ 6 h 23"/>
                          <a:gd name="T38" fmla="*/ 304 w 325"/>
                          <a:gd name="T39" fmla="*/ 8 h 23"/>
                          <a:gd name="T40" fmla="*/ 290 w 325"/>
                          <a:gd name="T41" fmla="*/ 10 h 23"/>
                          <a:gd name="T42" fmla="*/ 277 w 325"/>
                          <a:gd name="T43" fmla="*/ 12 h 23"/>
                          <a:gd name="T44" fmla="*/ 258 w 325"/>
                          <a:gd name="T45" fmla="*/ 13 h 23"/>
                          <a:gd name="T46" fmla="*/ 236 w 325"/>
                          <a:gd name="T47" fmla="*/ 15 h 23"/>
                          <a:gd name="T48" fmla="*/ 213 w 325"/>
                          <a:gd name="T49" fmla="*/ 17 h 23"/>
                          <a:gd name="T50" fmla="*/ 188 w 325"/>
                          <a:gd name="T51" fmla="*/ 17 h 23"/>
                          <a:gd name="T52" fmla="*/ 159 w 325"/>
                          <a:gd name="T53" fmla="*/ 19 h 23"/>
                          <a:gd name="T54" fmla="*/ 131 w 325"/>
                          <a:gd name="T55" fmla="*/ 21 h 23"/>
                          <a:gd name="T56" fmla="*/ 100 w 325"/>
                          <a:gd name="T57" fmla="*/ 21 h 23"/>
                          <a:gd name="T58" fmla="*/ 67 w 325"/>
                          <a:gd name="T59" fmla="*/ 21 h 23"/>
                          <a:gd name="T60" fmla="*/ 34 w 325"/>
                          <a:gd name="T61" fmla="*/ 21 h 23"/>
                          <a:gd name="T62" fmla="*/ 0 w 325"/>
                          <a:gd name="T63" fmla="*/ 23 h 23"/>
                          <a:gd name="T64" fmla="*/ 0 w 325"/>
                          <a:gd name="T65" fmla="*/ 23 h 2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</a:cxnLst>
                        <a:rect l="0" t="0" r="r" b="b"/>
                        <a:pathLst>
                          <a:path w="325" h="23">
                            <a:moveTo>
                              <a:pt x="0" y="23"/>
                            </a:moveTo>
                            <a:lnTo>
                              <a:pt x="34" y="23"/>
                            </a:lnTo>
                            <a:lnTo>
                              <a:pt x="67" y="21"/>
                            </a:lnTo>
                            <a:lnTo>
                              <a:pt x="100" y="21"/>
                            </a:lnTo>
                            <a:lnTo>
                              <a:pt x="133" y="21"/>
                            </a:lnTo>
                            <a:lnTo>
                              <a:pt x="163" y="19"/>
                            </a:lnTo>
                            <a:lnTo>
                              <a:pt x="190" y="19"/>
                            </a:lnTo>
                            <a:lnTo>
                              <a:pt x="217" y="17"/>
                            </a:lnTo>
                            <a:lnTo>
                              <a:pt x="242" y="15"/>
                            </a:lnTo>
                            <a:lnTo>
                              <a:pt x="263" y="13"/>
                            </a:lnTo>
                            <a:lnTo>
                              <a:pt x="281" y="12"/>
                            </a:lnTo>
                            <a:lnTo>
                              <a:pt x="296" y="10"/>
                            </a:lnTo>
                            <a:lnTo>
                              <a:pt x="310" y="8"/>
                            </a:lnTo>
                            <a:lnTo>
                              <a:pt x="317" y="6"/>
                            </a:lnTo>
                            <a:lnTo>
                              <a:pt x="323" y="2"/>
                            </a:lnTo>
                            <a:lnTo>
                              <a:pt x="325" y="0"/>
                            </a:lnTo>
                            <a:lnTo>
                              <a:pt x="319" y="0"/>
                            </a:lnTo>
                            <a:lnTo>
                              <a:pt x="317" y="2"/>
                            </a:lnTo>
                            <a:lnTo>
                              <a:pt x="311" y="6"/>
                            </a:lnTo>
                            <a:lnTo>
                              <a:pt x="304" y="8"/>
                            </a:lnTo>
                            <a:lnTo>
                              <a:pt x="290" y="10"/>
                            </a:lnTo>
                            <a:lnTo>
                              <a:pt x="277" y="12"/>
                            </a:lnTo>
                            <a:lnTo>
                              <a:pt x="258" y="13"/>
                            </a:lnTo>
                            <a:lnTo>
                              <a:pt x="236" y="15"/>
                            </a:lnTo>
                            <a:lnTo>
                              <a:pt x="213" y="17"/>
                            </a:lnTo>
                            <a:lnTo>
                              <a:pt x="188" y="17"/>
                            </a:lnTo>
                            <a:lnTo>
                              <a:pt x="159" y="19"/>
                            </a:lnTo>
                            <a:lnTo>
                              <a:pt x="131" y="21"/>
                            </a:lnTo>
                            <a:lnTo>
                              <a:pt x="100" y="21"/>
                            </a:lnTo>
                            <a:lnTo>
                              <a:pt x="67" y="21"/>
                            </a:lnTo>
                            <a:lnTo>
                              <a:pt x="34" y="21"/>
                            </a:lnTo>
                            <a:lnTo>
                              <a:pt x="0" y="23"/>
                            </a:lnTo>
                            <a:lnTo>
                              <a:pt x="0" y="23"/>
                            </a:lnTo>
                            <a:close/>
                          </a:path>
                        </a:pathLst>
                      </a:custGeom>
                      <a:solidFill>
                        <a:srgbClr val="9B9B9B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11" name="Freeform 196">
                        <a:extLst>
                          <a:ext uri="{FF2B5EF4-FFF2-40B4-BE49-F238E27FC236}">
                            <a16:creationId xmlns:a16="http://schemas.microsoft.com/office/drawing/2014/main" id="{75D08229-D721-454C-9184-3103B4CC077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60" cy="12"/>
                      </a:xfrm>
                      <a:custGeom>
                        <a:avLst/>
                        <a:gdLst>
                          <a:gd name="T0" fmla="*/ 0 w 319"/>
                          <a:gd name="T1" fmla="*/ 23 h 23"/>
                          <a:gd name="T2" fmla="*/ 34 w 319"/>
                          <a:gd name="T3" fmla="*/ 21 h 23"/>
                          <a:gd name="T4" fmla="*/ 67 w 319"/>
                          <a:gd name="T5" fmla="*/ 21 h 23"/>
                          <a:gd name="T6" fmla="*/ 100 w 319"/>
                          <a:gd name="T7" fmla="*/ 21 h 23"/>
                          <a:gd name="T8" fmla="*/ 131 w 319"/>
                          <a:gd name="T9" fmla="*/ 21 h 23"/>
                          <a:gd name="T10" fmla="*/ 159 w 319"/>
                          <a:gd name="T11" fmla="*/ 19 h 23"/>
                          <a:gd name="T12" fmla="*/ 188 w 319"/>
                          <a:gd name="T13" fmla="*/ 17 h 23"/>
                          <a:gd name="T14" fmla="*/ 213 w 319"/>
                          <a:gd name="T15" fmla="*/ 17 h 23"/>
                          <a:gd name="T16" fmla="*/ 236 w 319"/>
                          <a:gd name="T17" fmla="*/ 15 h 23"/>
                          <a:gd name="T18" fmla="*/ 258 w 319"/>
                          <a:gd name="T19" fmla="*/ 13 h 23"/>
                          <a:gd name="T20" fmla="*/ 277 w 319"/>
                          <a:gd name="T21" fmla="*/ 12 h 23"/>
                          <a:gd name="T22" fmla="*/ 290 w 319"/>
                          <a:gd name="T23" fmla="*/ 10 h 23"/>
                          <a:gd name="T24" fmla="*/ 304 w 319"/>
                          <a:gd name="T25" fmla="*/ 8 h 23"/>
                          <a:gd name="T26" fmla="*/ 311 w 319"/>
                          <a:gd name="T27" fmla="*/ 6 h 23"/>
                          <a:gd name="T28" fmla="*/ 317 w 319"/>
                          <a:gd name="T29" fmla="*/ 2 h 23"/>
                          <a:gd name="T30" fmla="*/ 319 w 319"/>
                          <a:gd name="T31" fmla="*/ 0 h 23"/>
                          <a:gd name="T32" fmla="*/ 313 w 319"/>
                          <a:gd name="T33" fmla="*/ 0 h 23"/>
                          <a:gd name="T34" fmla="*/ 311 w 319"/>
                          <a:gd name="T35" fmla="*/ 2 h 23"/>
                          <a:gd name="T36" fmla="*/ 306 w 319"/>
                          <a:gd name="T37" fmla="*/ 6 h 23"/>
                          <a:gd name="T38" fmla="*/ 298 w 319"/>
                          <a:gd name="T39" fmla="*/ 8 h 23"/>
                          <a:gd name="T40" fmla="*/ 286 w 319"/>
                          <a:gd name="T41" fmla="*/ 10 h 23"/>
                          <a:gd name="T42" fmla="*/ 271 w 319"/>
                          <a:gd name="T43" fmla="*/ 12 h 23"/>
                          <a:gd name="T44" fmla="*/ 254 w 319"/>
                          <a:gd name="T45" fmla="*/ 13 h 23"/>
                          <a:gd name="T46" fmla="*/ 233 w 319"/>
                          <a:gd name="T47" fmla="*/ 15 h 23"/>
                          <a:gd name="T48" fmla="*/ 210 w 319"/>
                          <a:gd name="T49" fmla="*/ 15 h 23"/>
                          <a:gd name="T50" fmla="*/ 184 w 319"/>
                          <a:gd name="T51" fmla="*/ 17 h 23"/>
                          <a:gd name="T52" fmla="*/ 158 w 319"/>
                          <a:gd name="T53" fmla="*/ 19 h 23"/>
                          <a:gd name="T54" fmla="*/ 127 w 319"/>
                          <a:gd name="T55" fmla="*/ 19 h 23"/>
                          <a:gd name="T56" fmla="*/ 98 w 319"/>
                          <a:gd name="T57" fmla="*/ 21 h 23"/>
                          <a:gd name="T58" fmla="*/ 65 w 319"/>
                          <a:gd name="T59" fmla="*/ 21 h 23"/>
                          <a:gd name="T60" fmla="*/ 33 w 319"/>
                          <a:gd name="T61" fmla="*/ 21 h 23"/>
                          <a:gd name="T62" fmla="*/ 0 w 319"/>
                          <a:gd name="T63" fmla="*/ 21 h 23"/>
                          <a:gd name="T64" fmla="*/ 0 w 319"/>
                          <a:gd name="T65" fmla="*/ 23 h 2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</a:cxnLst>
                        <a:rect l="0" t="0" r="r" b="b"/>
                        <a:pathLst>
                          <a:path w="319" h="23">
                            <a:moveTo>
                              <a:pt x="0" y="23"/>
                            </a:moveTo>
                            <a:lnTo>
                              <a:pt x="34" y="21"/>
                            </a:lnTo>
                            <a:lnTo>
                              <a:pt x="67" y="21"/>
                            </a:lnTo>
                            <a:lnTo>
                              <a:pt x="100" y="21"/>
                            </a:lnTo>
                            <a:lnTo>
                              <a:pt x="131" y="21"/>
                            </a:lnTo>
                            <a:lnTo>
                              <a:pt x="159" y="19"/>
                            </a:lnTo>
                            <a:lnTo>
                              <a:pt x="188" y="17"/>
                            </a:lnTo>
                            <a:lnTo>
                              <a:pt x="213" y="17"/>
                            </a:lnTo>
                            <a:lnTo>
                              <a:pt x="236" y="15"/>
                            </a:lnTo>
                            <a:lnTo>
                              <a:pt x="258" y="13"/>
                            </a:lnTo>
                            <a:lnTo>
                              <a:pt x="277" y="12"/>
                            </a:lnTo>
                            <a:lnTo>
                              <a:pt x="290" y="10"/>
                            </a:lnTo>
                            <a:lnTo>
                              <a:pt x="304" y="8"/>
                            </a:lnTo>
                            <a:lnTo>
                              <a:pt x="311" y="6"/>
                            </a:lnTo>
                            <a:lnTo>
                              <a:pt x="317" y="2"/>
                            </a:lnTo>
                            <a:lnTo>
                              <a:pt x="319" y="0"/>
                            </a:lnTo>
                            <a:lnTo>
                              <a:pt x="313" y="0"/>
                            </a:lnTo>
                            <a:lnTo>
                              <a:pt x="311" y="2"/>
                            </a:lnTo>
                            <a:lnTo>
                              <a:pt x="306" y="6"/>
                            </a:lnTo>
                            <a:lnTo>
                              <a:pt x="298" y="8"/>
                            </a:lnTo>
                            <a:lnTo>
                              <a:pt x="286" y="10"/>
                            </a:lnTo>
                            <a:lnTo>
                              <a:pt x="271" y="12"/>
                            </a:lnTo>
                            <a:lnTo>
                              <a:pt x="254" y="13"/>
                            </a:lnTo>
                            <a:lnTo>
                              <a:pt x="233" y="15"/>
                            </a:lnTo>
                            <a:lnTo>
                              <a:pt x="210" y="15"/>
                            </a:lnTo>
                            <a:lnTo>
                              <a:pt x="184" y="17"/>
                            </a:lnTo>
                            <a:lnTo>
                              <a:pt x="158" y="19"/>
                            </a:lnTo>
                            <a:lnTo>
                              <a:pt x="127" y="19"/>
                            </a:lnTo>
                            <a:lnTo>
                              <a:pt x="98" y="21"/>
                            </a:lnTo>
                            <a:lnTo>
                              <a:pt x="65" y="21"/>
                            </a:lnTo>
                            <a:lnTo>
                              <a:pt x="33" y="21"/>
                            </a:lnTo>
                            <a:lnTo>
                              <a:pt x="0" y="21"/>
                            </a:lnTo>
                            <a:lnTo>
                              <a:pt x="0" y="23"/>
                            </a:lnTo>
                            <a:close/>
                          </a:path>
                        </a:pathLst>
                      </a:custGeom>
                      <a:solidFill>
                        <a:srgbClr val="9999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12" name="Freeform 197">
                        <a:extLst>
                          <a:ext uri="{FF2B5EF4-FFF2-40B4-BE49-F238E27FC236}">
                            <a16:creationId xmlns:a16="http://schemas.microsoft.com/office/drawing/2014/main" id="{59C036F3-6A85-495A-850F-7B3842B3FE1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57" cy="11"/>
                      </a:xfrm>
                      <a:custGeom>
                        <a:avLst/>
                        <a:gdLst>
                          <a:gd name="T0" fmla="*/ 0 w 313"/>
                          <a:gd name="T1" fmla="*/ 21 h 21"/>
                          <a:gd name="T2" fmla="*/ 33 w 313"/>
                          <a:gd name="T3" fmla="*/ 21 h 21"/>
                          <a:gd name="T4" fmla="*/ 65 w 313"/>
                          <a:gd name="T5" fmla="*/ 21 h 21"/>
                          <a:gd name="T6" fmla="*/ 98 w 313"/>
                          <a:gd name="T7" fmla="*/ 21 h 21"/>
                          <a:gd name="T8" fmla="*/ 127 w 313"/>
                          <a:gd name="T9" fmla="*/ 19 h 21"/>
                          <a:gd name="T10" fmla="*/ 158 w 313"/>
                          <a:gd name="T11" fmla="*/ 19 h 21"/>
                          <a:gd name="T12" fmla="*/ 184 w 313"/>
                          <a:gd name="T13" fmla="*/ 17 h 21"/>
                          <a:gd name="T14" fmla="*/ 210 w 313"/>
                          <a:gd name="T15" fmla="*/ 15 h 21"/>
                          <a:gd name="T16" fmla="*/ 233 w 313"/>
                          <a:gd name="T17" fmla="*/ 15 h 21"/>
                          <a:gd name="T18" fmla="*/ 254 w 313"/>
                          <a:gd name="T19" fmla="*/ 13 h 21"/>
                          <a:gd name="T20" fmla="*/ 271 w 313"/>
                          <a:gd name="T21" fmla="*/ 12 h 21"/>
                          <a:gd name="T22" fmla="*/ 286 w 313"/>
                          <a:gd name="T23" fmla="*/ 10 h 21"/>
                          <a:gd name="T24" fmla="*/ 298 w 313"/>
                          <a:gd name="T25" fmla="*/ 8 h 21"/>
                          <a:gd name="T26" fmla="*/ 306 w 313"/>
                          <a:gd name="T27" fmla="*/ 6 h 21"/>
                          <a:gd name="T28" fmla="*/ 311 w 313"/>
                          <a:gd name="T29" fmla="*/ 2 h 21"/>
                          <a:gd name="T30" fmla="*/ 313 w 313"/>
                          <a:gd name="T31" fmla="*/ 0 h 21"/>
                          <a:gd name="T32" fmla="*/ 308 w 313"/>
                          <a:gd name="T33" fmla="*/ 0 h 21"/>
                          <a:gd name="T34" fmla="*/ 306 w 313"/>
                          <a:gd name="T35" fmla="*/ 2 h 21"/>
                          <a:gd name="T36" fmla="*/ 300 w 313"/>
                          <a:gd name="T37" fmla="*/ 4 h 21"/>
                          <a:gd name="T38" fmla="*/ 292 w 313"/>
                          <a:gd name="T39" fmla="*/ 8 h 21"/>
                          <a:gd name="T40" fmla="*/ 281 w 313"/>
                          <a:gd name="T41" fmla="*/ 10 h 21"/>
                          <a:gd name="T42" fmla="*/ 265 w 313"/>
                          <a:gd name="T43" fmla="*/ 12 h 21"/>
                          <a:gd name="T44" fmla="*/ 248 w 313"/>
                          <a:gd name="T45" fmla="*/ 13 h 21"/>
                          <a:gd name="T46" fmla="*/ 229 w 313"/>
                          <a:gd name="T47" fmla="*/ 15 h 21"/>
                          <a:gd name="T48" fmla="*/ 206 w 313"/>
                          <a:gd name="T49" fmla="*/ 15 h 21"/>
                          <a:gd name="T50" fmla="*/ 181 w 313"/>
                          <a:gd name="T51" fmla="*/ 17 h 21"/>
                          <a:gd name="T52" fmla="*/ 154 w 313"/>
                          <a:gd name="T53" fmla="*/ 19 h 21"/>
                          <a:gd name="T54" fmla="*/ 125 w 313"/>
                          <a:gd name="T55" fmla="*/ 19 h 21"/>
                          <a:gd name="T56" fmla="*/ 96 w 313"/>
                          <a:gd name="T57" fmla="*/ 21 h 21"/>
                          <a:gd name="T58" fmla="*/ 65 w 313"/>
                          <a:gd name="T59" fmla="*/ 21 h 21"/>
                          <a:gd name="T60" fmla="*/ 33 w 313"/>
                          <a:gd name="T61" fmla="*/ 21 h 21"/>
                          <a:gd name="T62" fmla="*/ 0 w 313"/>
                          <a:gd name="T63" fmla="*/ 21 h 21"/>
                          <a:gd name="T64" fmla="*/ 0 w 313"/>
                          <a:gd name="T65" fmla="*/ 21 h 2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</a:cxnLst>
                        <a:rect l="0" t="0" r="r" b="b"/>
                        <a:pathLst>
                          <a:path w="313" h="21">
                            <a:moveTo>
                              <a:pt x="0" y="21"/>
                            </a:moveTo>
                            <a:lnTo>
                              <a:pt x="33" y="21"/>
                            </a:lnTo>
                            <a:lnTo>
                              <a:pt x="65" y="21"/>
                            </a:lnTo>
                            <a:lnTo>
                              <a:pt x="98" y="21"/>
                            </a:lnTo>
                            <a:lnTo>
                              <a:pt x="127" y="19"/>
                            </a:lnTo>
                            <a:lnTo>
                              <a:pt x="158" y="19"/>
                            </a:lnTo>
                            <a:lnTo>
                              <a:pt x="184" y="17"/>
                            </a:lnTo>
                            <a:lnTo>
                              <a:pt x="210" y="15"/>
                            </a:lnTo>
                            <a:lnTo>
                              <a:pt x="233" y="15"/>
                            </a:lnTo>
                            <a:lnTo>
                              <a:pt x="254" y="13"/>
                            </a:lnTo>
                            <a:lnTo>
                              <a:pt x="271" y="12"/>
                            </a:lnTo>
                            <a:lnTo>
                              <a:pt x="286" y="10"/>
                            </a:lnTo>
                            <a:lnTo>
                              <a:pt x="298" y="8"/>
                            </a:lnTo>
                            <a:lnTo>
                              <a:pt x="306" y="6"/>
                            </a:lnTo>
                            <a:lnTo>
                              <a:pt x="311" y="2"/>
                            </a:lnTo>
                            <a:lnTo>
                              <a:pt x="313" y="0"/>
                            </a:lnTo>
                            <a:lnTo>
                              <a:pt x="308" y="0"/>
                            </a:lnTo>
                            <a:lnTo>
                              <a:pt x="306" y="2"/>
                            </a:lnTo>
                            <a:lnTo>
                              <a:pt x="300" y="4"/>
                            </a:lnTo>
                            <a:lnTo>
                              <a:pt x="292" y="8"/>
                            </a:lnTo>
                            <a:lnTo>
                              <a:pt x="281" y="10"/>
                            </a:lnTo>
                            <a:lnTo>
                              <a:pt x="265" y="12"/>
                            </a:lnTo>
                            <a:lnTo>
                              <a:pt x="248" y="13"/>
                            </a:lnTo>
                            <a:lnTo>
                              <a:pt x="229" y="15"/>
                            </a:lnTo>
                            <a:lnTo>
                              <a:pt x="206" y="15"/>
                            </a:lnTo>
                            <a:lnTo>
                              <a:pt x="181" y="17"/>
                            </a:lnTo>
                            <a:lnTo>
                              <a:pt x="154" y="19"/>
                            </a:lnTo>
                            <a:lnTo>
                              <a:pt x="125" y="19"/>
                            </a:lnTo>
                            <a:lnTo>
                              <a:pt x="96" y="21"/>
                            </a:lnTo>
                            <a:lnTo>
                              <a:pt x="65" y="21"/>
                            </a:lnTo>
                            <a:lnTo>
                              <a:pt x="33" y="21"/>
                            </a:lnTo>
                            <a:lnTo>
                              <a:pt x="0" y="21"/>
                            </a:lnTo>
                            <a:lnTo>
                              <a:pt x="0" y="21"/>
                            </a:lnTo>
                            <a:close/>
                          </a:path>
                        </a:pathLst>
                      </a:custGeom>
                      <a:solidFill>
                        <a:srgbClr val="989898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13" name="Freeform 198">
                        <a:extLst>
                          <a:ext uri="{FF2B5EF4-FFF2-40B4-BE49-F238E27FC236}">
                            <a16:creationId xmlns:a16="http://schemas.microsoft.com/office/drawing/2014/main" id="{113986CE-AF72-46CC-B88F-F0AE00E1E56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54" cy="11"/>
                      </a:xfrm>
                      <a:custGeom>
                        <a:avLst/>
                        <a:gdLst>
                          <a:gd name="T0" fmla="*/ 0 w 308"/>
                          <a:gd name="T1" fmla="*/ 21 h 21"/>
                          <a:gd name="T2" fmla="*/ 33 w 308"/>
                          <a:gd name="T3" fmla="*/ 21 h 21"/>
                          <a:gd name="T4" fmla="*/ 65 w 308"/>
                          <a:gd name="T5" fmla="*/ 21 h 21"/>
                          <a:gd name="T6" fmla="*/ 96 w 308"/>
                          <a:gd name="T7" fmla="*/ 21 h 21"/>
                          <a:gd name="T8" fmla="*/ 125 w 308"/>
                          <a:gd name="T9" fmla="*/ 19 h 21"/>
                          <a:gd name="T10" fmla="*/ 154 w 308"/>
                          <a:gd name="T11" fmla="*/ 19 h 21"/>
                          <a:gd name="T12" fmla="*/ 181 w 308"/>
                          <a:gd name="T13" fmla="*/ 17 h 21"/>
                          <a:gd name="T14" fmla="*/ 206 w 308"/>
                          <a:gd name="T15" fmla="*/ 15 h 21"/>
                          <a:gd name="T16" fmla="*/ 229 w 308"/>
                          <a:gd name="T17" fmla="*/ 15 h 21"/>
                          <a:gd name="T18" fmla="*/ 248 w 308"/>
                          <a:gd name="T19" fmla="*/ 13 h 21"/>
                          <a:gd name="T20" fmla="*/ 265 w 308"/>
                          <a:gd name="T21" fmla="*/ 12 h 21"/>
                          <a:gd name="T22" fmla="*/ 281 w 308"/>
                          <a:gd name="T23" fmla="*/ 10 h 21"/>
                          <a:gd name="T24" fmla="*/ 292 w 308"/>
                          <a:gd name="T25" fmla="*/ 8 h 21"/>
                          <a:gd name="T26" fmla="*/ 300 w 308"/>
                          <a:gd name="T27" fmla="*/ 4 h 21"/>
                          <a:gd name="T28" fmla="*/ 306 w 308"/>
                          <a:gd name="T29" fmla="*/ 2 h 21"/>
                          <a:gd name="T30" fmla="*/ 308 w 308"/>
                          <a:gd name="T31" fmla="*/ 0 h 21"/>
                          <a:gd name="T32" fmla="*/ 302 w 308"/>
                          <a:gd name="T33" fmla="*/ 0 h 21"/>
                          <a:gd name="T34" fmla="*/ 300 w 308"/>
                          <a:gd name="T35" fmla="*/ 2 h 21"/>
                          <a:gd name="T36" fmla="*/ 294 w 308"/>
                          <a:gd name="T37" fmla="*/ 6 h 21"/>
                          <a:gd name="T38" fmla="*/ 285 w 308"/>
                          <a:gd name="T39" fmla="*/ 8 h 21"/>
                          <a:gd name="T40" fmla="*/ 271 w 308"/>
                          <a:gd name="T41" fmla="*/ 10 h 21"/>
                          <a:gd name="T42" fmla="*/ 256 w 308"/>
                          <a:gd name="T43" fmla="*/ 12 h 21"/>
                          <a:gd name="T44" fmla="*/ 236 w 308"/>
                          <a:gd name="T45" fmla="*/ 13 h 21"/>
                          <a:gd name="T46" fmla="*/ 213 w 308"/>
                          <a:gd name="T47" fmla="*/ 15 h 21"/>
                          <a:gd name="T48" fmla="*/ 188 w 308"/>
                          <a:gd name="T49" fmla="*/ 17 h 21"/>
                          <a:gd name="T50" fmla="*/ 161 w 308"/>
                          <a:gd name="T51" fmla="*/ 17 h 21"/>
                          <a:gd name="T52" fmla="*/ 131 w 308"/>
                          <a:gd name="T53" fmla="*/ 19 h 21"/>
                          <a:gd name="T54" fmla="*/ 100 w 308"/>
                          <a:gd name="T55" fmla="*/ 19 h 21"/>
                          <a:gd name="T56" fmla="*/ 67 w 308"/>
                          <a:gd name="T57" fmla="*/ 21 h 21"/>
                          <a:gd name="T58" fmla="*/ 34 w 308"/>
                          <a:gd name="T59" fmla="*/ 21 h 21"/>
                          <a:gd name="T60" fmla="*/ 0 w 308"/>
                          <a:gd name="T61" fmla="*/ 21 h 21"/>
                          <a:gd name="T62" fmla="*/ 0 w 308"/>
                          <a:gd name="T63" fmla="*/ 21 h 2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</a:cxnLst>
                        <a:rect l="0" t="0" r="r" b="b"/>
                        <a:pathLst>
                          <a:path w="308" h="21">
                            <a:moveTo>
                              <a:pt x="0" y="21"/>
                            </a:moveTo>
                            <a:lnTo>
                              <a:pt x="33" y="21"/>
                            </a:lnTo>
                            <a:lnTo>
                              <a:pt x="65" y="21"/>
                            </a:lnTo>
                            <a:lnTo>
                              <a:pt x="96" y="21"/>
                            </a:lnTo>
                            <a:lnTo>
                              <a:pt x="125" y="19"/>
                            </a:lnTo>
                            <a:lnTo>
                              <a:pt x="154" y="19"/>
                            </a:lnTo>
                            <a:lnTo>
                              <a:pt x="181" y="17"/>
                            </a:lnTo>
                            <a:lnTo>
                              <a:pt x="206" y="15"/>
                            </a:lnTo>
                            <a:lnTo>
                              <a:pt x="229" y="15"/>
                            </a:lnTo>
                            <a:lnTo>
                              <a:pt x="248" y="13"/>
                            </a:lnTo>
                            <a:lnTo>
                              <a:pt x="265" y="12"/>
                            </a:lnTo>
                            <a:lnTo>
                              <a:pt x="281" y="10"/>
                            </a:lnTo>
                            <a:lnTo>
                              <a:pt x="292" y="8"/>
                            </a:lnTo>
                            <a:lnTo>
                              <a:pt x="300" y="4"/>
                            </a:lnTo>
                            <a:lnTo>
                              <a:pt x="306" y="2"/>
                            </a:lnTo>
                            <a:lnTo>
                              <a:pt x="308" y="0"/>
                            </a:lnTo>
                            <a:lnTo>
                              <a:pt x="302" y="0"/>
                            </a:lnTo>
                            <a:lnTo>
                              <a:pt x="300" y="2"/>
                            </a:lnTo>
                            <a:lnTo>
                              <a:pt x="294" y="6"/>
                            </a:lnTo>
                            <a:lnTo>
                              <a:pt x="285" y="8"/>
                            </a:lnTo>
                            <a:lnTo>
                              <a:pt x="271" y="10"/>
                            </a:lnTo>
                            <a:lnTo>
                              <a:pt x="256" y="12"/>
                            </a:lnTo>
                            <a:lnTo>
                              <a:pt x="236" y="13"/>
                            </a:lnTo>
                            <a:lnTo>
                              <a:pt x="213" y="15"/>
                            </a:lnTo>
                            <a:lnTo>
                              <a:pt x="188" y="17"/>
                            </a:lnTo>
                            <a:lnTo>
                              <a:pt x="161" y="17"/>
                            </a:lnTo>
                            <a:lnTo>
                              <a:pt x="131" y="19"/>
                            </a:lnTo>
                            <a:lnTo>
                              <a:pt x="100" y="19"/>
                            </a:lnTo>
                            <a:lnTo>
                              <a:pt x="67" y="21"/>
                            </a:lnTo>
                            <a:lnTo>
                              <a:pt x="34" y="21"/>
                            </a:lnTo>
                            <a:lnTo>
                              <a:pt x="0" y="21"/>
                            </a:lnTo>
                            <a:lnTo>
                              <a:pt x="0" y="21"/>
                            </a:lnTo>
                            <a:close/>
                          </a:path>
                        </a:pathLst>
                      </a:custGeom>
                      <a:solidFill>
                        <a:srgbClr val="96969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14" name="Freeform 199">
                        <a:extLst>
                          <a:ext uri="{FF2B5EF4-FFF2-40B4-BE49-F238E27FC236}">
                            <a16:creationId xmlns:a16="http://schemas.microsoft.com/office/drawing/2014/main" id="{590F20C9-ACA5-47D6-AB7D-791EBD5CF11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51" cy="11"/>
                      </a:xfrm>
                      <a:custGeom>
                        <a:avLst/>
                        <a:gdLst>
                          <a:gd name="T0" fmla="*/ 0 w 302"/>
                          <a:gd name="T1" fmla="*/ 21 h 21"/>
                          <a:gd name="T2" fmla="*/ 34 w 302"/>
                          <a:gd name="T3" fmla="*/ 21 h 21"/>
                          <a:gd name="T4" fmla="*/ 67 w 302"/>
                          <a:gd name="T5" fmla="*/ 21 h 21"/>
                          <a:gd name="T6" fmla="*/ 100 w 302"/>
                          <a:gd name="T7" fmla="*/ 19 h 21"/>
                          <a:gd name="T8" fmla="*/ 131 w 302"/>
                          <a:gd name="T9" fmla="*/ 19 h 21"/>
                          <a:gd name="T10" fmla="*/ 161 w 302"/>
                          <a:gd name="T11" fmla="*/ 17 h 21"/>
                          <a:gd name="T12" fmla="*/ 188 w 302"/>
                          <a:gd name="T13" fmla="*/ 17 h 21"/>
                          <a:gd name="T14" fmla="*/ 213 w 302"/>
                          <a:gd name="T15" fmla="*/ 15 h 21"/>
                          <a:gd name="T16" fmla="*/ 236 w 302"/>
                          <a:gd name="T17" fmla="*/ 13 h 21"/>
                          <a:gd name="T18" fmla="*/ 256 w 302"/>
                          <a:gd name="T19" fmla="*/ 12 h 21"/>
                          <a:gd name="T20" fmla="*/ 271 w 302"/>
                          <a:gd name="T21" fmla="*/ 10 h 21"/>
                          <a:gd name="T22" fmla="*/ 285 w 302"/>
                          <a:gd name="T23" fmla="*/ 8 h 21"/>
                          <a:gd name="T24" fmla="*/ 294 w 302"/>
                          <a:gd name="T25" fmla="*/ 6 h 21"/>
                          <a:gd name="T26" fmla="*/ 300 w 302"/>
                          <a:gd name="T27" fmla="*/ 2 h 21"/>
                          <a:gd name="T28" fmla="*/ 302 w 302"/>
                          <a:gd name="T29" fmla="*/ 0 h 21"/>
                          <a:gd name="T30" fmla="*/ 296 w 302"/>
                          <a:gd name="T31" fmla="*/ 0 h 21"/>
                          <a:gd name="T32" fmla="*/ 294 w 302"/>
                          <a:gd name="T33" fmla="*/ 2 h 21"/>
                          <a:gd name="T34" fmla="*/ 288 w 302"/>
                          <a:gd name="T35" fmla="*/ 6 h 21"/>
                          <a:gd name="T36" fmla="*/ 279 w 302"/>
                          <a:gd name="T37" fmla="*/ 8 h 21"/>
                          <a:gd name="T38" fmla="*/ 267 w 302"/>
                          <a:gd name="T39" fmla="*/ 10 h 21"/>
                          <a:gd name="T40" fmla="*/ 250 w 302"/>
                          <a:gd name="T41" fmla="*/ 12 h 21"/>
                          <a:gd name="T42" fmla="*/ 231 w 302"/>
                          <a:gd name="T43" fmla="*/ 13 h 21"/>
                          <a:gd name="T44" fmla="*/ 210 w 302"/>
                          <a:gd name="T45" fmla="*/ 15 h 21"/>
                          <a:gd name="T46" fmla="*/ 184 w 302"/>
                          <a:gd name="T47" fmla="*/ 15 h 21"/>
                          <a:gd name="T48" fmla="*/ 158 w 302"/>
                          <a:gd name="T49" fmla="*/ 17 h 21"/>
                          <a:gd name="T50" fmla="*/ 129 w 302"/>
                          <a:gd name="T51" fmla="*/ 19 h 21"/>
                          <a:gd name="T52" fmla="*/ 98 w 302"/>
                          <a:gd name="T53" fmla="*/ 19 h 21"/>
                          <a:gd name="T54" fmla="*/ 67 w 302"/>
                          <a:gd name="T55" fmla="*/ 19 h 21"/>
                          <a:gd name="T56" fmla="*/ 34 w 302"/>
                          <a:gd name="T57" fmla="*/ 21 h 21"/>
                          <a:gd name="T58" fmla="*/ 0 w 302"/>
                          <a:gd name="T59" fmla="*/ 21 h 21"/>
                          <a:gd name="T60" fmla="*/ 0 w 302"/>
                          <a:gd name="T61" fmla="*/ 21 h 2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</a:cxnLst>
                        <a:rect l="0" t="0" r="r" b="b"/>
                        <a:pathLst>
                          <a:path w="302" h="21">
                            <a:moveTo>
                              <a:pt x="0" y="21"/>
                            </a:moveTo>
                            <a:lnTo>
                              <a:pt x="34" y="21"/>
                            </a:lnTo>
                            <a:lnTo>
                              <a:pt x="67" y="21"/>
                            </a:lnTo>
                            <a:lnTo>
                              <a:pt x="100" y="19"/>
                            </a:lnTo>
                            <a:lnTo>
                              <a:pt x="131" y="19"/>
                            </a:lnTo>
                            <a:lnTo>
                              <a:pt x="161" y="17"/>
                            </a:lnTo>
                            <a:lnTo>
                              <a:pt x="188" y="17"/>
                            </a:lnTo>
                            <a:lnTo>
                              <a:pt x="213" y="15"/>
                            </a:lnTo>
                            <a:lnTo>
                              <a:pt x="236" y="13"/>
                            </a:lnTo>
                            <a:lnTo>
                              <a:pt x="256" y="12"/>
                            </a:lnTo>
                            <a:lnTo>
                              <a:pt x="271" y="10"/>
                            </a:lnTo>
                            <a:lnTo>
                              <a:pt x="285" y="8"/>
                            </a:lnTo>
                            <a:lnTo>
                              <a:pt x="294" y="6"/>
                            </a:lnTo>
                            <a:lnTo>
                              <a:pt x="300" y="2"/>
                            </a:lnTo>
                            <a:lnTo>
                              <a:pt x="302" y="0"/>
                            </a:lnTo>
                            <a:lnTo>
                              <a:pt x="296" y="0"/>
                            </a:lnTo>
                            <a:lnTo>
                              <a:pt x="294" y="2"/>
                            </a:lnTo>
                            <a:lnTo>
                              <a:pt x="288" y="6"/>
                            </a:lnTo>
                            <a:lnTo>
                              <a:pt x="279" y="8"/>
                            </a:lnTo>
                            <a:lnTo>
                              <a:pt x="267" y="10"/>
                            </a:lnTo>
                            <a:lnTo>
                              <a:pt x="250" y="12"/>
                            </a:lnTo>
                            <a:lnTo>
                              <a:pt x="231" y="13"/>
                            </a:lnTo>
                            <a:lnTo>
                              <a:pt x="210" y="15"/>
                            </a:lnTo>
                            <a:lnTo>
                              <a:pt x="184" y="15"/>
                            </a:lnTo>
                            <a:lnTo>
                              <a:pt x="158" y="17"/>
                            </a:lnTo>
                            <a:lnTo>
                              <a:pt x="129" y="19"/>
                            </a:lnTo>
                            <a:lnTo>
                              <a:pt x="98" y="19"/>
                            </a:lnTo>
                            <a:lnTo>
                              <a:pt x="67" y="19"/>
                            </a:lnTo>
                            <a:lnTo>
                              <a:pt x="34" y="21"/>
                            </a:lnTo>
                            <a:lnTo>
                              <a:pt x="0" y="21"/>
                            </a:lnTo>
                            <a:lnTo>
                              <a:pt x="0" y="21"/>
                            </a:lnTo>
                            <a:close/>
                          </a:path>
                        </a:pathLst>
                      </a:custGeom>
                      <a:solidFill>
                        <a:srgbClr val="949494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15" name="Freeform 200">
                        <a:extLst>
                          <a:ext uri="{FF2B5EF4-FFF2-40B4-BE49-F238E27FC236}">
                            <a16:creationId xmlns:a16="http://schemas.microsoft.com/office/drawing/2014/main" id="{48DC9316-01BC-435D-89CE-FA2D1C35F78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48" cy="11"/>
                      </a:xfrm>
                      <a:custGeom>
                        <a:avLst/>
                        <a:gdLst>
                          <a:gd name="T0" fmla="*/ 0 w 296"/>
                          <a:gd name="T1" fmla="*/ 21 h 21"/>
                          <a:gd name="T2" fmla="*/ 34 w 296"/>
                          <a:gd name="T3" fmla="*/ 21 h 21"/>
                          <a:gd name="T4" fmla="*/ 67 w 296"/>
                          <a:gd name="T5" fmla="*/ 19 h 21"/>
                          <a:gd name="T6" fmla="*/ 98 w 296"/>
                          <a:gd name="T7" fmla="*/ 19 h 21"/>
                          <a:gd name="T8" fmla="*/ 129 w 296"/>
                          <a:gd name="T9" fmla="*/ 19 h 21"/>
                          <a:gd name="T10" fmla="*/ 158 w 296"/>
                          <a:gd name="T11" fmla="*/ 17 h 21"/>
                          <a:gd name="T12" fmla="*/ 184 w 296"/>
                          <a:gd name="T13" fmla="*/ 15 h 21"/>
                          <a:gd name="T14" fmla="*/ 210 w 296"/>
                          <a:gd name="T15" fmla="*/ 15 h 21"/>
                          <a:gd name="T16" fmla="*/ 231 w 296"/>
                          <a:gd name="T17" fmla="*/ 13 h 21"/>
                          <a:gd name="T18" fmla="*/ 250 w 296"/>
                          <a:gd name="T19" fmla="*/ 12 h 21"/>
                          <a:gd name="T20" fmla="*/ 267 w 296"/>
                          <a:gd name="T21" fmla="*/ 10 h 21"/>
                          <a:gd name="T22" fmla="*/ 279 w 296"/>
                          <a:gd name="T23" fmla="*/ 8 h 21"/>
                          <a:gd name="T24" fmla="*/ 288 w 296"/>
                          <a:gd name="T25" fmla="*/ 6 h 21"/>
                          <a:gd name="T26" fmla="*/ 294 w 296"/>
                          <a:gd name="T27" fmla="*/ 2 h 21"/>
                          <a:gd name="T28" fmla="*/ 296 w 296"/>
                          <a:gd name="T29" fmla="*/ 0 h 21"/>
                          <a:gd name="T30" fmla="*/ 290 w 296"/>
                          <a:gd name="T31" fmla="*/ 0 h 21"/>
                          <a:gd name="T32" fmla="*/ 288 w 296"/>
                          <a:gd name="T33" fmla="*/ 2 h 21"/>
                          <a:gd name="T34" fmla="*/ 283 w 296"/>
                          <a:gd name="T35" fmla="*/ 4 h 21"/>
                          <a:gd name="T36" fmla="*/ 273 w 296"/>
                          <a:gd name="T37" fmla="*/ 8 h 21"/>
                          <a:gd name="T38" fmla="*/ 261 w 296"/>
                          <a:gd name="T39" fmla="*/ 10 h 21"/>
                          <a:gd name="T40" fmla="*/ 246 w 296"/>
                          <a:gd name="T41" fmla="*/ 12 h 21"/>
                          <a:gd name="T42" fmla="*/ 227 w 296"/>
                          <a:gd name="T43" fmla="*/ 13 h 21"/>
                          <a:gd name="T44" fmla="*/ 206 w 296"/>
                          <a:gd name="T45" fmla="*/ 13 h 21"/>
                          <a:gd name="T46" fmla="*/ 181 w 296"/>
                          <a:gd name="T47" fmla="*/ 15 h 21"/>
                          <a:gd name="T48" fmla="*/ 154 w 296"/>
                          <a:gd name="T49" fmla="*/ 17 h 21"/>
                          <a:gd name="T50" fmla="*/ 127 w 296"/>
                          <a:gd name="T51" fmla="*/ 17 h 21"/>
                          <a:gd name="T52" fmla="*/ 96 w 296"/>
                          <a:gd name="T53" fmla="*/ 19 h 21"/>
                          <a:gd name="T54" fmla="*/ 65 w 296"/>
                          <a:gd name="T55" fmla="*/ 19 h 21"/>
                          <a:gd name="T56" fmla="*/ 33 w 296"/>
                          <a:gd name="T57" fmla="*/ 19 h 21"/>
                          <a:gd name="T58" fmla="*/ 0 w 296"/>
                          <a:gd name="T59" fmla="*/ 19 h 21"/>
                          <a:gd name="T60" fmla="*/ 0 w 296"/>
                          <a:gd name="T61" fmla="*/ 21 h 2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</a:cxnLst>
                        <a:rect l="0" t="0" r="r" b="b"/>
                        <a:pathLst>
                          <a:path w="296" h="21">
                            <a:moveTo>
                              <a:pt x="0" y="21"/>
                            </a:moveTo>
                            <a:lnTo>
                              <a:pt x="34" y="21"/>
                            </a:lnTo>
                            <a:lnTo>
                              <a:pt x="67" y="19"/>
                            </a:lnTo>
                            <a:lnTo>
                              <a:pt x="98" y="19"/>
                            </a:lnTo>
                            <a:lnTo>
                              <a:pt x="129" y="19"/>
                            </a:lnTo>
                            <a:lnTo>
                              <a:pt x="158" y="17"/>
                            </a:lnTo>
                            <a:lnTo>
                              <a:pt x="184" y="15"/>
                            </a:lnTo>
                            <a:lnTo>
                              <a:pt x="210" y="15"/>
                            </a:lnTo>
                            <a:lnTo>
                              <a:pt x="231" y="13"/>
                            </a:lnTo>
                            <a:lnTo>
                              <a:pt x="250" y="12"/>
                            </a:lnTo>
                            <a:lnTo>
                              <a:pt x="267" y="10"/>
                            </a:lnTo>
                            <a:lnTo>
                              <a:pt x="279" y="8"/>
                            </a:lnTo>
                            <a:lnTo>
                              <a:pt x="288" y="6"/>
                            </a:lnTo>
                            <a:lnTo>
                              <a:pt x="294" y="2"/>
                            </a:lnTo>
                            <a:lnTo>
                              <a:pt x="296" y="0"/>
                            </a:lnTo>
                            <a:lnTo>
                              <a:pt x="290" y="0"/>
                            </a:lnTo>
                            <a:lnTo>
                              <a:pt x="288" y="2"/>
                            </a:lnTo>
                            <a:lnTo>
                              <a:pt x="283" y="4"/>
                            </a:lnTo>
                            <a:lnTo>
                              <a:pt x="273" y="8"/>
                            </a:lnTo>
                            <a:lnTo>
                              <a:pt x="261" y="10"/>
                            </a:lnTo>
                            <a:lnTo>
                              <a:pt x="246" y="12"/>
                            </a:lnTo>
                            <a:lnTo>
                              <a:pt x="227" y="13"/>
                            </a:lnTo>
                            <a:lnTo>
                              <a:pt x="206" y="13"/>
                            </a:lnTo>
                            <a:lnTo>
                              <a:pt x="181" y="15"/>
                            </a:lnTo>
                            <a:lnTo>
                              <a:pt x="154" y="17"/>
                            </a:lnTo>
                            <a:lnTo>
                              <a:pt x="127" y="17"/>
                            </a:lnTo>
                            <a:lnTo>
                              <a:pt x="96" y="19"/>
                            </a:lnTo>
                            <a:lnTo>
                              <a:pt x="65" y="19"/>
                            </a:lnTo>
                            <a:lnTo>
                              <a:pt x="33" y="19"/>
                            </a:lnTo>
                            <a:lnTo>
                              <a:pt x="0" y="19"/>
                            </a:lnTo>
                            <a:lnTo>
                              <a:pt x="0" y="21"/>
                            </a:lnTo>
                            <a:close/>
                          </a:path>
                        </a:pathLst>
                      </a:custGeom>
                      <a:solidFill>
                        <a:srgbClr val="92929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16" name="Freeform 201">
                        <a:extLst>
                          <a:ext uri="{FF2B5EF4-FFF2-40B4-BE49-F238E27FC236}">
                            <a16:creationId xmlns:a16="http://schemas.microsoft.com/office/drawing/2014/main" id="{29223A74-7C1E-4C32-809A-FD1F2320DC8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45" cy="10"/>
                      </a:xfrm>
                      <a:custGeom>
                        <a:avLst/>
                        <a:gdLst>
                          <a:gd name="T0" fmla="*/ 0 w 290"/>
                          <a:gd name="T1" fmla="*/ 19 h 19"/>
                          <a:gd name="T2" fmla="*/ 33 w 290"/>
                          <a:gd name="T3" fmla="*/ 19 h 19"/>
                          <a:gd name="T4" fmla="*/ 65 w 290"/>
                          <a:gd name="T5" fmla="*/ 19 h 19"/>
                          <a:gd name="T6" fmla="*/ 96 w 290"/>
                          <a:gd name="T7" fmla="*/ 19 h 19"/>
                          <a:gd name="T8" fmla="*/ 127 w 290"/>
                          <a:gd name="T9" fmla="*/ 17 h 19"/>
                          <a:gd name="T10" fmla="*/ 154 w 290"/>
                          <a:gd name="T11" fmla="*/ 17 h 19"/>
                          <a:gd name="T12" fmla="*/ 181 w 290"/>
                          <a:gd name="T13" fmla="*/ 15 h 19"/>
                          <a:gd name="T14" fmla="*/ 206 w 290"/>
                          <a:gd name="T15" fmla="*/ 13 h 19"/>
                          <a:gd name="T16" fmla="*/ 227 w 290"/>
                          <a:gd name="T17" fmla="*/ 13 h 19"/>
                          <a:gd name="T18" fmla="*/ 246 w 290"/>
                          <a:gd name="T19" fmla="*/ 12 h 19"/>
                          <a:gd name="T20" fmla="*/ 261 w 290"/>
                          <a:gd name="T21" fmla="*/ 10 h 19"/>
                          <a:gd name="T22" fmla="*/ 273 w 290"/>
                          <a:gd name="T23" fmla="*/ 8 h 19"/>
                          <a:gd name="T24" fmla="*/ 283 w 290"/>
                          <a:gd name="T25" fmla="*/ 4 h 19"/>
                          <a:gd name="T26" fmla="*/ 288 w 290"/>
                          <a:gd name="T27" fmla="*/ 2 h 19"/>
                          <a:gd name="T28" fmla="*/ 290 w 290"/>
                          <a:gd name="T29" fmla="*/ 0 h 19"/>
                          <a:gd name="T30" fmla="*/ 285 w 290"/>
                          <a:gd name="T31" fmla="*/ 0 h 19"/>
                          <a:gd name="T32" fmla="*/ 283 w 290"/>
                          <a:gd name="T33" fmla="*/ 2 h 19"/>
                          <a:gd name="T34" fmla="*/ 277 w 290"/>
                          <a:gd name="T35" fmla="*/ 4 h 19"/>
                          <a:gd name="T36" fmla="*/ 267 w 290"/>
                          <a:gd name="T37" fmla="*/ 8 h 19"/>
                          <a:gd name="T38" fmla="*/ 256 w 290"/>
                          <a:gd name="T39" fmla="*/ 10 h 19"/>
                          <a:gd name="T40" fmla="*/ 240 w 290"/>
                          <a:gd name="T41" fmla="*/ 12 h 19"/>
                          <a:gd name="T42" fmla="*/ 223 w 290"/>
                          <a:gd name="T43" fmla="*/ 12 h 19"/>
                          <a:gd name="T44" fmla="*/ 202 w 290"/>
                          <a:gd name="T45" fmla="*/ 13 h 19"/>
                          <a:gd name="T46" fmla="*/ 177 w 290"/>
                          <a:gd name="T47" fmla="*/ 15 h 19"/>
                          <a:gd name="T48" fmla="*/ 152 w 290"/>
                          <a:gd name="T49" fmla="*/ 17 h 19"/>
                          <a:gd name="T50" fmla="*/ 123 w 290"/>
                          <a:gd name="T51" fmla="*/ 17 h 19"/>
                          <a:gd name="T52" fmla="*/ 94 w 290"/>
                          <a:gd name="T53" fmla="*/ 19 h 19"/>
                          <a:gd name="T54" fmla="*/ 63 w 290"/>
                          <a:gd name="T55" fmla="*/ 19 h 19"/>
                          <a:gd name="T56" fmla="*/ 33 w 290"/>
                          <a:gd name="T57" fmla="*/ 19 h 19"/>
                          <a:gd name="T58" fmla="*/ 0 w 290"/>
                          <a:gd name="T59" fmla="*/ 19 h 19"/>
                          <a:gd name="T60" fmla="*/ 0 w 290"/>
                          <a:gd name="T61" fmla="*/ 19 h 1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</a:cxnLst>
                        <a:rect l="0" t="0" r="r" b="b"/>
                        <a:pathLst>
                          <a:path w="290" h="19">
                            <a:moveTo>
                              <a:pt x="0" y="19"/>
                            </a:moveTo>
                            <a:lnTo>
                              <a:pt x="33" y="19"/>
                            </a:lnTo>
                            <a:lnTo>
                              <a:pt x="65" y="19"/>
                            </a:lnTo>
                            <a:lnTo>
                              <a:pt x="96" y="19"/>
                            </a:lnTo>
                            <a:lnTo>
                              <a:pt x="127" y="17"/>
                            </a:lnTo>
                            <a:lnTo>
                              <a:pt x="154" y="17"/>
                            </a:lnTo>
                            <a:lnTo>
                              <a:pt x="181" y="15"/>
                            </a:lnTo>
                            <a:lnTo>
                              <a:pt x="206" y="13"/>
                            </a:lnTo>
                            <a:lnTo>
                              <a:pt x="227" y="13"/>
                            </a:lnTo>
                            <a:lnTo>
                              <a:pt x="246" y="12"/>
                            </a:lnTo>
                            <a:lnTo>
                              <a:pt x="261" y="10"/>
                            </a:lnTo>
                            <a:lnTo>
                              <a:pt x="273" y="8"/>
                            </a:lnTo>
                            <a:lnTo>
                              <a:pt x="283" y="4"/>
                            </a:lnTo>
                            <a:lnTo>
                              <a:pt x="288" y="2"/>
                            </a:lnTo>
                            <a:lnTo>
                              <a:pt x="290" y="0"/>
                            </a:lnTo>
                            <a:lnTo>
                              <a:pt x="285" y="0"/>
                            </a:lnTo>
                            <a:lnTo>
                              <a:pt x="283" y="2"/>
                            </a:lnTo>
                            <a:lnTo>
                              <a:pt x="277" y="4"/>
                            </a:lnTo>
                            <a:lnTo>
                              <a:pt x="267" y="8"/>
                            </a:lnTo>
                            <a:lnTo>
                              <a:pt x="256" y="10"/>
                            </a:lnTo>
                            <a:lnTo>
                              <a:pt x="240" y="12"/>
                            </a:lnTo>
                            <a:lnTo>
                              <a:pt x="223" y="12"/>
                            </a:lnTo>
                            <a:lnTo>
                              <a:pt x="202" y="13"/>
                            </a:lnTo>
                            <a:lnTo>
                              <a:pt x="177" y="15"/>
                            </a:lnTo>
                            <a:lnTo>
                              <a:pt x="152" y="17"/>
                            </a:lnTo>
                            <a:lnTo>
                              <a:pt x="123" y="17"/>
                            </a:lnTo>
                            <a:lnTo>
                              <a:pt x="94" y="19"/>
                            </a:lnTo>
                            <a:lnTo>
                              <a:pt x="63" y="19"/>
                            </a:lnTo>
                            <a:lnTo>
                              <a:pt x="33" y="19"/>
                            </a:lnTo>
                            <a:lnTo>
                              <a:pt x="0" y="19"/>
                            </a:lnTo>
                            <a:lnTo>
                              <a:pt x="0" y="19"/>
                            </a:lnTo>
                            <a:close/>
                          </a:path>
                        </a:pathLst>
                      </a:custGeom>
                      <a:solidFill>
                        <a:srgbClr val="90909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17" name="Freeform 202">
                        <a:extLst>
                          <a:ext uri="{FF2B5EF4-FFF2-40B4-BE49-F238E27FC236}">
                            <a16:creationId xmlns:a16="http://schemas.microsoft.com/office/drawing/2014/main" id="{4D0AE769-4BF7-4F85-A4F4-7CFA16CBDBB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42" cy="10"/>
                      </a:xfrm>
                      <a:custGeom>
                        <a:avLst/>
                        <a:gdLst>
                          <a:gd name="T0" fmla="*/ 0 w 285"/>
                          <a:gd name="T1" fmla="*/ 19 h 19"/>
                          <a:gd name="T2" fmla="*/ 33 w 285"/>
                          <a:gd name="T3" fmla="*/ 19 h 19"/>
                          <a:gd name="T4" fmla="*/ 63 w 285"/>
                          <a:gd name="T5" fmla="*/ 19 h 19"/>
                          <a:gd name="T6" fmla="*/ 94 w 285"/>
                          <a:gd name="T7" fmla="*/ 19 h 19"/>
                          <a:gd name="T8" fmla="*/ 123 w 285"/>
                          <a:gd name="T9" fmla="*/ 17 h 19"/>
                          <a:gd name="T10" fmla="*/ 152 w 285"/>
                          <a:gd name="T11" fmla="*/ 17 h 19"/>
                          <a:gd name="T12" fmla="*/ 177 w 285"/>
                          <a:gd name="T13" fmla="*/ 15 h 19"/>
                          <a:gd name="T14" fmla="*/ 202 w 285"/>
                          <a:gd name="T15" fmla="*/ 13 h 19"/>
                          <a:gd name="T16" fmla="*/ 223 w 285"/>
                          <a:gd name="T17" fmla="*/ 12 h 19"/>
                          <a:gd name="T18" fmla="*/ 240 w 285"/>
                          <a:gd name="T19" fmla="*/ 12 h 19"/>
                          <a:gd name="T20" fmla="*/ 256 w 285"/>
                          <a:gd name="T21" fmla="*/ 10 h 19"/>
                          <a:gd name="T22" fmla="*/ 267 w 285"/>
                          <a:gd name="T23" fmla="*/ 8 h 19"/>
                          <a:gd name="T24" fmla="*/ 277 w 285"/>
                          <a:gd name="T25" fmla="*/ 4 h 19"/>
                          <a:gd name="T26" fmla="*/ 283 w 285"/>
                          <a:gd name="T27" fmla="*/ 2 h 19"/>
                          <a:gd name="T28" fmla="*/ 285 w 285"/>
                          <a:gd name="T29" fmla="*/ 0 h 19"/>
                          <a:gd name="T30" fmla="*/ 279 w 285"/>
                          <a:gd name="T31" fmla="*/ 0 h 19"/>
                          <a:gd name="T32" fmla="*/ 277 w 285"/>
                          <a:gd name="T33" fmla="*/ 2 h 19"/>
                          <a:gd name="T34" fmla="*/ 271 w 285"/>
                          <a:gd name="T35" fmla="*/ 4 h 19"/>
                          <a:gd name="T36" fmla="*/ 263 w 285"/>
                          <a:gd name="T37" fmla="*/ 6 h 19"/>
                          <a:gd name="T38" fmla="*/ 250 w 285"/>
                          <a:gd name="T39" fmla="*/ 8 h 19"/>
                          <a:gd name="T40" fmla="*/ 236 w 285"/>
                          <a:gd name="T41" fmla="*/ 10 h 19"/>
                          <a:gd name="T42" fmla="*/ 217 w 285"/>
                          <a:gd name="T43" fmla="*/ 12 h 19"/>
                          <a:gd name="T44" fmla="*/ 196 w 285"/>
                          <a:gd name="T45" fmla="*/ 13 h 19"/>
                          <a:gd name="T46" fmla="*/ 173 w 285"/>
                          <a:gd name="T47" fmla="*/ 15 h 19"/>
                          <a:gd name="T48" fmla="*/ 148 w 285"/>
                          <a:gd name="T49" fmla="*/ 17 h 19"/>
                          <a:gd name="T50" fmla="*/ 121 w 285"/>
                          <a:gd name="T51" fmla="*/ 17 h 19"/>
                          <a:gd name="T52" fmla="*/ 92 w 285"/>
                          <a:gd name="T53" fmla="*/ 19 h 19"/>
                          <a:gd name="T54" fmla="*/ 63 w 285"/>
                          <a:gd name="T55" fmla="*/ 19 h 19"/>
                          <a:gd name="T56" fmla="*/ 33 w 285"/>
                          <a:gd name="T57" fmla="*/ 19 h 19"/>
                          <a:gd name="T58" fmla="*/ 0 w 285"/>
                          <a:gd name="T59" fmla="*/ 19 h 19"/>
                          <a:gd name="T60" fmla="*/ 0 w 285"/>
                          <a:gd name="T61" fmla="*/ 19 h 1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</a:cxnLst>
                        <a:rect l="0" t="0" r="r" b="b"/>
                        <a:pathLst>
                          <a:path w="285" h="19">
                            <a:moveTo>
                              <a:pt x="0" y="19"/>
                            </a:moveTo>
                            <a:lnTo>
                              <a:pt x="33" y="19"/>
                            </a:lnTo>
                            <a:lnTo>
                              <a:pt x="63" y="19"/>
                            </a:lnTo>
                            <a:lnTo>
                              <a:pt x="94" y="19"/>
                            </a:lnTo>
                            <a:lnTo>
                              <a:pt x="123" y="17"/>
                            </a:lnTo>
                            <a:lnTo>
                              <a:pt x="152" y="17"/>
                            </a:lnTo>
                            <a:lnTo>
                              <a:pt x="177" y="15"/>
                            </a:lnTo>
                            <a:lnTo>
                              <a:pt x="202" y="13"/>
                            </a:lnTo>
                            <a:lnTo>
                              <a:pt x="223" y="12"/>
                            </a:lnTo>
                            <a:lnTo>
                              <a:pt x="240" y="12"/>
                            </a:lnTo>
                            <a:lnTo>
                              <a:pt x="256" y="10"/>
                            </a:lnTo>
                            <a:lnTo>
                              <a:pt x="267" y="8"/>
                            </a:lnTo>
                            <a:lnTo>
                              <a:pt x="277" y="4"/>
                            </a:lnTo>
                            <a:lnTo>
                              <a:pt x="283" y="2"/>
                            </a:lnTo>
                            <a:lnTo>
                              <a:pt x="285" y="0"/>
                            </a:lnTo>
                            <a:lnTo>
                              <a:pt x="279" y="0"/>
                            </a:lnTo>
                            <a:lnTo>
                              <a:pt x="277" y="2"/>
                            </a:lnTo>
                            <a:lnTo>
                              <a:pt x="271" y="4"/>
                            </a:lnTo>
                            <a:lnTo>
                              <a:pt x="263" y="6"/>
                            </a:lnTo>
                            <a:lnTo>
                              <a:pt x="250" y="8"/>
                            </a:lnTo>
                            <a:lnTo>
                              <a:pt x="236" y="10"/>
                            </a:lnTo>
                            <a:lnTo>
                              <a:pt x="217" y="12"/>
                            </a:lnTo>
                            <a:lnTo>
                              <a:pt x="196" y="13"/>
                            </a:lnTo>
                            <a:lnTo>
                              <a:pt x="173" y="15"/>
                            </a:lnTo>
                            <a:lnTo>
                              <a:pt x="148" y="17"/>
                            </a:lnTo>
                            <a:lnTo>
                              <a:pt x="121" y="17"/>
                            </a:lnTo>
                            <a:lnTo>
                              <a:pt x="92" y="19"/>
                            </a:lnTo>
                            <a:lnTo>
                              <a:pt x="63" y="19"/>
                            </a:lnTo>
                            <a:lnTo>
                              <a:pt x="33" y="19"/>
                            </a:lnTo>
                            <a:lnTo>
                              <a:pt x="0" y="19"/>
                            </a:lnTo>
                            <a:lnTo>
                              <a:pt x="0" y="19"/>
                            </a:lnTo>
                            <a:close/>
                          </a:path>
                        </a:pathLst>
                      </a:custGeom>
                      <a:solidFill>
                        <a:srgbClr val="8E8E8E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18" name="Freeform 203">
                        <a:extLst>
                          <a:ext uri="{FF2B5EF4-FFF2-40B4-BE49-F238E27FC236}">
                            <a16:creationId xmlns:a16="http://schemas.microsoft.com/office/drawing/2014/main" id="{7B0A2794-2045-40BC-89A4-1A5995C919C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39" cy="10"/>
                      </a:xfrm>
                      <a:custGeom>
                        <a:avLst/>
                        <a:gdLst>
                          <a:gd name="T0" fmla="*/ 0 w 279"/>
                          <a:gd name="T1" fmla="*/ 19 h 19"/>
                          <a:gd name="T2" fmla="*/ 33 w 279"/>
                          <a:gd name="T3" fmla="*/ 19 h 19"/>
                          <a:gd name="T4" fmla="*/ 63 w 279"/>
                          <a:gd name="T5" fmla="*/ 19 h 19"/>
                          <a:gd name="T6" fmla="*/ 92 w 279"/>
                          <a:gd name="T7" fmla="*/ 19 h 19"/>
                          <a:gd name="T8" fmla="*/ 121 w 279"/>
                          <a:gd name="T9" fmla="*/ 17 h 19"/>
                          <a:gd name="T10" fmla="*/ 148 w 279"/>
                          <a:gd name="T11" fmla="*/ 17 h 19"/>
                          <a:gd name="T12" fmla="*/ 173 w 279"/>
                          <a:gd name="T13" fmla="*/ 15 h 19"/>
                          <a:gd name="T14" fmla="*/ 196 w 279"/>
                          <a:gd name="T15" fmla="*/ 13 h 19"/>
                          <a:gd name="T16" fmla="*/ 217 w 279"/>
                          <a:gd name="T17" fmla="*/ 12 h 19"/>
                          <a:gd name="T18" fmla="*/ 236 w 279"/>
                          <a:gd name="T19" fmla="*/ 10 h 19"/>
                          <a:gd name="T20" fmla="*/ 250 w 279"/>
                          <a:gd name="T21" fmla="*/ 8 h 19"/>
                          <a:gd name="T22" fmla="*/ 263 w 279"/>
                          <a:gd name="T23" fmla="*/ 6 h 19"/>
                          <a:gd name="T24" fmla="*/ 271 w 279"/>
                          <a:gd name="T25" fmla="*/ 4 h 19"/>
                          <a:gd name="T26" fmla="*/ 277 w 279"/>
                          <a:gd name="T27" fmla="*/ 2 h 19"/>
                          <a:gd name="T28" fmla="*/ 279 w 279"/>
                          <a:gd name="T29" fmla="*/ 0 h 19"/>
                          <a:gd name="T30" fmla="*/ 273 w 279"/>
                          <a:gd name="T31" fmla="*/ 0 h 19"/>
                          <a:gd name="T32" fmla="*/ 271 w 279"/>
                          <a:gd name="T33" fmla="*/ 2 h 19"/>
                          <a:gd name="T34" fmla="*/ 265 w 279"/>
                          <a:gd name="T35" fmla="*/ 4 h 19"/>
                          <a:gd name="T36" fmla="*/ 258 w 279"/>
                          <a:gd name="T37" fmla="*/ 6 h 19"/>
                          <a:gd name="T38" fmla="*/ 246 w 279"/>
                          <a:gd name="T39" fmla="*/ 8 h 19"/>
                          <a:gd name="T40" fmla="*/ 231 w 279"/>
                          <a:gd name="T41" fmla="*/ 10 h 19"/>
                          <a:gd name="T42" fmla="*/ 213 w 279"/>
                          <a:gd name="T43" fmla="*/ 12 h 19"/>
                          <a:gd name="T44" fmla="*/ 192 w 279"/>
                          <a:gd name="T45" fmla="*/ 13 h 19"/>
                          <a:gd name="T46" fmla="*/ 171 w 279"/>
                          <a:gd name="T47" fmla="*/ 15 h 19"/>
                          <a:gd name="T48" fmla="*/ 146 w 279"/>
                          <a:gd name="T49" fmla="*/ 15 h 19"/>
                          <a:gd name="T50" fmla="*/ 119 w 279"/>
                          <a:gd name="T51" fmla="*/ 17 h 19"/>
                          <a:gd name="T52" fmla="*/ 90 w 279"/>
                          <a:gd name="T53" fmla="*/ 17 h 19"/>
                          <a:gd name="T54" fmla="*/ 61 w 279"/>
                          <a:gd name="T55" fmla="*/ 19 h 19"/>
                          <a:gd name="T56" fmla="*/ 31 w 279"/>
                          <a:gd name="T57" fmla="*/ 19 h 19"/>
                          <a:gd name="T58" fmla="*/ 0 w 279"/>
                          <a:gd name="T59" fmla="*/ 19 h 19"/>
                          <a:gd name="T60" fmla="*/ 0 w 279"/>
                          <a:gd name="T61" fmla="*/ 19 h 1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</a:cxnLst>
                        <a:rect l="0" t="0" r="r" b="b"/>
                        <a:pathLst>
                          <a:path w="279" h="19">
                            <a:moveTo>
                              <a:pt x="0" y="19"/>
                            </a:moveTo>
                            <a:lnTo>
                              <a:pt x="33" y="19"/>
                            </a:lnTo>
                            <a:lnTo>
                              <a:pt x="63" y="19"/>
                            </a:lnTo>
                            <a:lnTo>
                              <a:pt x="92" y="19"/>
                            </a:lnTo>
                            <a:lnTo>
                              <a:pt x="121" y="17"/>
                            </a:lnTo>
                            <a:lnTo>
                              <a:pt x="148" y="17"/>
                            </a:lnTo>
                            <a:lnTo>
                              <a:pt x="173" y="15"/>
                            </a:lnTo>
                            <a:lnTo>
                              <a:pt x="196" y="13"/>
                            </a:lnTo>
                            <a:lnTo>
                              <a:pt x="217" y="12"/>
                            </a:lnTo>
                            <a:lnTo>
                              <a:pt x="236" y="10"/>
                            </a:lnTo>
                            <a:lnTo>
                              <a:pt x="250" y="8"/>
                            </a:lnTo>
                            <a:lnTo>
                              <a:pt x="263" y="6"/>
                            </a:lnTo>
                            <a:lnTo>
                              <a:pt x="271" y="4"/>
                            </a:lnTo>
                            <a:lnTo>
                              <a:pt x="277" y="2"/>
                            </a:lnTo>
                            <a:lnTo>
                              <a:pt x="279" y="0"/>
                            </a:lnTo>
                            <a:lnTo>
                              <a:pt x="273" y="0"/>
                            </a:lnTo>
                            <a:lnTo>
                              <a:pt x="271" y="2"/>
                            </a:lnTo>
                            <a:lnTo>
                              <a:pt x="265" y="4"/>
                            </a:lnTo>
                            <a:lnTo>
                              <a:pt x="258" y="6"/>
                            </a:lnTo>
                            <a:lnTo>
                              <a:pt x="246" y="8"/>
                            </a:lnTo>
                            <a:lnTo>
                              <a:pt x="231" y="10"/>
                            </a:lnTo>
                            <a:lnTo>
                              <a:pt x="213" y="12"/>
                            </a:lnTo>
                            <a:lnTo>
                              <a:pt x="192" y="13"/>
                            </a:lnTo>
                            <a:lnTo>
                              <a:pt x="171" y="15"/>
                            </a:lnTo>
                            <a:lnTo>
                              <a:pt x="146" y="15"/>
                            </a:lnTo>
                            <a:lnTo>
                              <a:pt x="119" y="17"/>
                            </a:lnTo>
                            <a:lnTo>
                              <a:pt x="90" y="17"/>
                            </a:lnTo>
                            <a:lnTo>
                              <a:pt x="61" y="19"/>
                            </a:lnTo>
                            <a:lnTo>
                              <a:pt x="31" y="19"/>
                            </a:lnTo>
                            <a:lnTo>
                              <a:pt x="0" y="19"/>
                            </a:lnTo>
                            <a:lnTo>
                              <a:pt x="0" y="19"/>
                            </a:lnTo>
                            <a:close/>
                          </a:path>
                        </a:pathLst>
                      </a:custGeom>
                      <a:solidFill>
                        <a:srgbClr val="8C8C8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19" name="Freeform 204">
                        <a:extLst>
                          <a:ext uri="{FF2B5EF4-FFF2-40B4-BE49-F238E27FC236}">
                            <a16:creationId xmlns:a16="http://schemas.microsoft.com/office/drawing/2014/main" id="{741B27A1-ABF5-460B-A9FD-87D861AEDDE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36" cy="10"/>
                      </a:xfrm>
                      <a:custGeom>
                        <a:avLst/>
                        <a:gdLst>
                          <a:gd name="T0" fmla="*/ 0 w 273"/>
                          <a:gd name="T1" fmla="*/ 19 h 19"/>
                          <a:gd name="T2" fmla="*/ 31 w 273"/>
                          <a:gd name="T3" fmla="*/ 19 h 19"/>
                          <a:gd name="T4" fmla="*/ 61 w 273"/>
                          <a:gd name="T5" fmla="*/ 19 h 19"/>
                          <a:gd name="T6" fmla="*/ 90 w 273"/>
                          <a:gd name="T7" fmla="*/ 17 h 19"/>
                          <a:gd name="T8" fmla="*/ 119 w 273"/>
                          <a:gd name="T9" fmla="*/ 17 h 19"/>
                          <a:gd name="T10" fmla="*/ 146 w 273"/>
                          <a:gd name="T11" fmla="*/ 15 h 19"/>
                          <a:gd name="T12" fmla="*/ 171 w 273"/>
                          <a:gd name="T13" fmla="*/ 15 h 19"/>
                          <a:gd name="T14" fmla="*/ 192 w 273"/>
                          <a:gd name="T15" fmla="*/ 13 h 19"/>
                          <a:gd name="T16" fmla="*/ 213 w 273"/>
                          <a:gd name="T17" fmla="*/ 12 h 19"/>
                          <a:gd name="T18" fmla="*/ 231 w 273"/>
                          <a:gd name="T19" fmla="*/ 10 h 19"/>
                          <a:gd name="T20" fmla="*/ 246 w 273"/>
                          <a:gd name="T21" fmla="*/ 8 h 19"/>
                          <a:gd name="T22" fmla="*/ 258 w 273"/>
                          <a:gd name="T23" fmla="*/ 6 h 19"/>
                          <a:gd name="T24" fmla="*/ 265 w 273"/>
                          <a:gd name="T25" fmla="*/ 4 h 19"/>
                          <a:gd name="T26" fmla="*/ 271 w 273"/>
                          <a:gd name="T27" fmla="*/ 2 h 19"/>
                          <a:gd name="T28" fmla="*/ 273 w 273"/>
                          <a:gd name="T29" fmla="*/ 0 h 19"/>
                          <a:gd name="T30" fmla="*/ 267 w 273"/>
                          <a:gd name="T31" fmla="*/ 0 h 19"/>
                          <a:gd name="T32" fmla="*/ 265 w 273"/>
                          <a:gd name="T33" fmla="*/ 2 h 19"/>
                          <a:gd name="T34" fmla="*/ 260 w 273"/>
                          <a:gd name="T35" fmla="*/ 4 h 19"/>
                          <a:gd name="T36" fmla="*/ 252 w 273"/>
                          <a:gd name="T37" fmla="*/ 6 h 19"/>
                          <a:gd name="T38" fmla="*/ 240 w 273"/>
                          <a:gd name="T39" fmla="*/ 8 h 19"/>
                          <a:gd name="T40" fmla="*/ 227 w 273"/>
                          <a:gd name="T41" fmla="*/ 10 h 19"/>
                          <a:gd name="T42" fmla="*/ 210 w 273"/>
                          <a:gd name="T43" fmla="*/ 12 h 19"/>
                          <a:gd name="T44" fmla="*/ 188 w 273"/>
                          <a:gd name="T45" fmla="*/ 13 h 19"/>
                          <a:gd name="T46" fmla="*/ 167 w 273"/>
                          <a:gd name="T47" fmla="*/ 15 h 19"/>
                          <a:gd name="T48" fmla="*/ 142 w 273"/>
                          <a:gd name="T49" fmla="*/ 15 h 19"/>
                          <a:gd name="T50" fmla="*/ 115 w 273"/>
                          <a:gd name="T51" fmla="*/ 17 h 19"/>
                          <a:gd name="T52" fmla="*/ 88 w 273"/>
                          <a:gd name="T53" fmla="*/ 17 h 19"/>
                          <a:gd name="T54" fmla="*/ 59 w 273"/>
                          <a:gd name="T55" fmla="*/ 17 h 19"/>
                          <a:gd name="T56" fmla="*/ 31 w 273"/>
                          <a:gd name="T57" fmla="*/ 19 h 19"/>
                          <a:gd name="T58" fmla="*/ 0 w 273"/>
                          <a:gd name="T59" fmla="*/ 19 h 19"/>
                          <a:gd name="T60" fmla="*/ 0 w 273"/>
                          <a:gd name="T61" fmla="*/ 19 h 1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</a:cxnLst>
                        <a:rect l="0" t="0" r="r" b="b"/>
                        <a:pathLst>
                          <a:path w="273" h="19">
                            <a:moveTo>
                              <a:pt x="0" y="19"/>
                            </a:moveTo>
                            <a:lnTo>
                              <a:pt x="31" y="19"/>
                            </a:lnTo>
                            <a:lnTo>
                              <a:pt x="61" y="19"/>
                            </a:lnTo>
                            <a:lnTo>
                              <a:pt x="90" y="17"/>
                            </a:lnTo>
                            <a:lnTo>
                              <a:pt x="119" y="17"/>
                            </a:lnTo>
                            <a:lnTo>
                              <a:pt x="146" y="15"/>
                            </a:lnTo>
                            <a:lnTo>
                              <a:pt x="171" y="15"/>
                            </a:lnTo>
                            <a:lnTo>
                              <a:pt x="192" y="13"/>
                            </a:lnTo>
                            <a:lnTo>
                              <a:pt x="213" y="12"/>
                            </a:lnTo>
                            <a:lnTo>
                              <a:pt x="231" y="10"/>
                            </a:lnTo>
                            <a:lnTo>
                              <a:pt x="246" y="8"/>
                            </a:lnTo>
                            <a:lnTo>
                              <a:pt x="258" y="6"/>
                            </a:lnTo>
                            <a:lnTo>
                              <a:pt x="265" y="4"/>
                            </a:lnTo>
                            <a:lnTo>
                              <a:pt x="271" y="2"/>
                            </a:lnTo>
                            <a:lnTo>
                              <a:pt x="273" y="0"/>
                            </a:lnTo>
                            <a:lnTo>
                              <a:pt x="267" y="0"/>
                            </a:lnTo>
                            <a:lnTo>
                              <a:pt x="265" y="2"/>
                            </a:lnTo>
                            <a:lnTo>
                              <a:pt x="260" y="4"/>
                            </a:lnTo>
                            <a:lnTo>
                              <a:pt x="252" y="6"/>
                            </a:lnTo>
                            <a:lnTo>
                              <a:pt x="240" y="8"/>
                            </a:lnTo>
                            <a:lnTo>
                              <a:pt x="227" y="10"/>
                            </a:lnTo>
                            <a:lnTo>
                              <a:pt x="210" y="12"/>
                            </a:lnTo>
                            <a:lnTo>
                              <a:pt x="188" y="13"/>
                            </a:lnTo>
                            <a:lnTo>
                              <a:pt x="167" y="15"/>
                            </a:lnTo>
                            <a:lnTo>
                              <a:pt x="142" y="15"/>
                            </a:lnTo>
                            <a:lnTo>
                              <a:pt x="115" y="17"/>
                            </a:lnTo>
                            <a:lnTo>
                              <a:pt x="88" y="17"/>
                            </a:lnTo>
                            <a:lnTo>
                              <a:pt x="59" y="17"/>
                            </a:lnTo>
                            <a:lnTo>
                              <a:pt x="31" y="19"/>
                            </a:lnTo>
                            <a:lnTo>
                              <a:pt x="0" y="19"/>
                            </a:lnTo>
                            <a:lnTo>
                              <a:pt x="0" y="19"/>
                            </a:lnTo>
                            <a:close/>
                          </a:path>
                        </a:pathLst>
                      </a:custGeom>
                      <a:solidFill>
                        <a:srgbClr val="8A8A8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20" name="Freeform 205">
                        <a:extLst>
                          <a:ext uri="{FF2B5EF4-FFF2-40B4-BE49-F238E27FC236}">
                            <a16:creationId xmlns:a16="http://schemas.microsoft.com/office/drawing/2014/main" id="{FC204678-6E52-4690-B979-B175FB3585E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34" cy="10"/>
                      </a:xfrm>
                      <a:custGeom>
                        <a:avLst/>
                        <a:gdLst>
                          <a:gd name="T0" fmla="*/ 0 w 267"/>
                          <a:gd name="T1" fmla="*/ 19 h 19"/>
                          <a:gd name="T2" fmla="*/ 31 w 267"/>
                          <a:gd name="T3" fmla="*/ 19 h 19"/>
                          <a:gd name="T4" fmla="*/ 59 w 267"/>
                          <a:gd name="T5" fmla="*/ 17 h 19"/>
                          <a:gd name="T6" fmla="*/ 88 w 267"/>
                          <a:gd name="T7" fmla="*/ 17 h 19"/>
                          <a:gd name="T8" fmla="*/ 115 w 267"/>
                          <a:gd name="T9" fmla="*/ 17 h 19"/>
                          <a:gd name="T10" fmla="*/ 142 w 267"/>
                          <a:gd name="T11" fmla="*/ 15 h 19"/>
                          <a:gd name="T12" fmla="*/ 167 w 267"/>
                          <a:gd name="T13" fmla="*/ 15 h 19"/>
                          <a:gd name="T14" fmla="*/ 188 w 267"/>
                          <a:gd name="T15" fmla="*/ 13 h 19"/>
                          <a:gd name="T16" fmla="*/ 210 w 267"/>
                          <a:gd name="T17" fmla="*/ 12 h 19"/>
                          <a:gd name="T18" fmla="*/ 227 w 267"/>
                          <a:gd name="T19" fmla="*/ 10 h 19"/>
                          <a:gd name="T20" fmla="*/ 240 w 267"/>
                          <a:gd name="T21" fmla="*/ 8 h 19"/>
                          <a:gd name="T22" fmla="*/ 252 w 267"/>
                          <a:gd name="T23" fmla="*/ 6 h 19"/>
                          <a:gd name="T24" fmla="*/ 260 w 267"/>
                          <a:gd name="T25" fmla="*/ 4 h 19"/>
                          <a:gd name="T26" fmla="*/ 265 w 267"/>
                          <a:gd name="T27" fmla="*/ 2 h 19"/>
                          <a:gd name="T28" fmla="*/ 267 w 267"/>
                          <a:gd name="T29" fmla="*/ 0 h 19"/>
                          <a:gd name="T30" fmla="*/ 261 w 267"/>
                          <a:gd name="T31" fmla="*/ 0 h 19"/>
                          <a:gd name="T32" fmla="*/ 260 w 267"/>
                          <a:gd name="T33" fmla="*/ 2 h 19"/>
                          <a:gd name="T34" fmla="*/ 254 w 267"/>
                          <a:gd name="T35" fmla="*/ 4 h 19"/>
                          <a:gd name="T36" fmla="*/ 244 w 267"/>
                          <a:gd name="T37" fmla="*/ 6 h 19"/>
                          <a:gd name="T38" fmla="*/ 231 w 267"/>
                          <a:gd name="T39" fmla="*/ 10 h 19"/>
                          <a:gd name="T40" fmla="*/ 215 w 267"/>
                          <a:gd name="T41" fmla="*/ 10 h 19"/>
                          <a:gd name="T42" fmla="*/ 196 w 267"/>
                          <a:gd name="T43" fmla="*/ 12 h 19"/>
                          <a:gd name="T44" fmla="*/ 173 w 267"/>
                          <a:gd name="T45" fmla="*/ 13 h 19"/>
                          <a:gd name="T46" fmla="*/ 148 w 267"/>
                          <a:gd name="T47" fmla="*/ 15 h 19"/>
                          <a:gd name="T48" fmla="*/ 121 w 267"/>
                          <a:gd name="T49" fmla="*/ 15 h 19"/>
                          <a:gd name="T50" fmla="*/ 92 w 267"/>
                          <a:gd name="T51" fmla="*/ 17 h 19"/>
                          <a:gd name="T52" fmla="*/ 63 w 267"/>
                          <a:gd name="T53" fmla="*/ 17 h 19"/>
                          <a:gd name="T54" fmla="*/ 33 w 267"/>
                          <a:gd name="T55" fmla="*/ 17 h 19"/>
                          <a:gd name="T56" fmla="*/ 0 w 267"/>
                          <a:gd name="T57" fmla="*/ 17 h 19"/>
                          <a:gd name="T58" fmla="*/ 0 w 267"/>
                          <a:gd name="T59" fmla="*/ 19 h 1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</a:cxnLst>
                        <a:rect l="0" t="0" r="r" b="b"/>
                        <a:pathLst>
                          <a:path w="267" h="19">
                            <a:moveTo>
                              <a:pt x="0" y="19"/>
                            </a:moveTo>
                            <a:lnTo>
                              <a:pt x="31" y="19"/>
                            </a:lnTo>
                            <a:lnTo>
                              <a:pt x="59" y="17"/>
                            </a:lnTo>
                            <a:lnTo>
                              <a:pt x="88" y="17"/>
                            </a:lnTo>
                            <a:lnTo>
                              <a:pt x="115" y="17"/>
                            </a:lnTo>
                            <a:lnTo>
                              <a:pt x="142" y="15"/>
                            </a:lnTo>
                            <a:lnTo>
                              <a:pt x="167" y="15"/>
                            </a:lnTo>
                            <a:lnTo>
                              <a:pt x="188" y="13"/>
                            </a:lnTo>
                            <a:lnTo>
                              <a:pt x="210" y="12"/>
                            </a:lnTo>
                            <a:lnTo>
                              <a:pt x="227" y="10"/>
                            </a:lnTo>
                            <a:lnTo>
                              <a:pt x="240" y="8"/>
                            </a:lnTo>
                            <a:lnTo>
                              <a:pt x="252" y="6"/>
                            </a:lnTo>
                            <a:lnTo>
                              <a:pt x="260" y="4"/>
                            </a:lnTo>
                            <a:lnTo>
                              <a:pt x="265" y="2"/>
                            </a:lnTo>
                            <a:lnTo>
                              <a:pt x="267" y="0"/>
                            </a:lnTo>
                            <a:lnTo>
                              <a:pt x="261" y="0"/>
                            </a:lnTo>
                            <a:lnTo>
                              <a:pt x="260" y="2"/>
                            </a:lnTo>
                            <a:lnTo>
                              <a:pt x="254" y="4"/>
                            </a:lnTo>
                            <a:lnTo>
                              <a:pt x="244" y="6"/>
                            </a:lnTo>
                            <a:lnTo>
                              <a:pt x="231" y="10"/>
                            </a:lnTo>
                            <a:lnTo>
                              <a:pt x="215" y="10"/>
                            </a:lnTo>
                            <a:lnTo>
                              <a:pt x="196" y="12"/>
                            </a:lnTo>
                            <a:lnTo>
                              <a:pt x="173" y="13"/>
                            </a:lnTo>
                            <a:lnTo>
                              <a:pt x="148" y="15"/>
                            </a:lnTo>
                            <a:lnTo>
                              <a:pt x="121" y="15"/>
                            </a:lnTo>
                            <a:lnTo>
                              <a:pt x="92" y="17"/>
                            </a:lnTo>
                            <a:lnTo>
                              <a:pt x="63" y="17"/>
                            </a:lnTo>
                            <a:lnTo>
                              <a:pt x="33" y="17"/>
                            </a:lnTo>
                            <a:lnTo>
                              <a:pt x="0" y="17"/>
                            </a:lnTo>
                            <a:lnTo>
                              <a:pt x="0" y="19"/>
                            </a:lnTo>
                            <a:close/>
                          </a:path>
                        </a:pathLst>
                      </a:custGeom>
                      <a:solidFill>
                        <a:srgbClr val="888888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21" name="Freeform 206">
                        <a:extLst>
                          <a:ext uri="{FF2B5EF4-FFF2-40B4-BE49-F238E27FC236}">
                            <a16:creationId xmlns:a16="http://schemas.microsoft.com/office/drawing/2014/main" id="{4CCECF1B-564A-47A9-B89C-7F65153563E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31" cy="9"/>
                      </a:xfrm>
                      <a:custGeom>
                        <a:avLst/>
                        <a:gdLst>
                          <a:gd name="T0" fmla="*/ 0 w 261"/>
                          <a:gd name="T1" fmla="*/ 17 h 17"/>
                          <a:gd name="T2" fmla="*/ 33 w 261"/>
                          <a:gd name="T3" fmla="*/ 17 h 17"/>
                          <a:gd name="T4" fmla="*/ 63 w 261"/>
                          <a:gd name="T5" fmla="*/ 17 h 17"/>
                          <a:gd name="T6" fmla="*/ 92 w 261"/>
                          <a:gd name="T7" fmla="*/ 17 h 17"/>
                          <a:gd name="T8" fmla="*/ 121 w 261"/>
                          <a:gd name="T9" fmla="*/ 15 h 17"/>
                          <a:gd name="T10" fmla="*/ 148 w 261"/>
                          <a:gd name="T11" fmla="*/ 15 h 17"/>
                          <a:gd name="T12" fmla="*/ 173 w 261"/>
                          <a:gd name="T13" fmla="*/ 13 h 17"/>
                          <a:gd name="T14" fmla="*/ 196 w 261"/>
                          <a:gd name="T15" fmla="*/ 12 h 17"/>
                          <a:gd name="T16" fmla="*/ 215 w 261"/>
                          <a:gd name="T17" fmla="*/ 10 h 17"/>
                          <a:gd name="T18" fmla="*/ 231 w 261"/>
                          <a:gd name="T19" fmla="*/ 10 h 17"/>
                          <a:gd name="T20" fmla="*/ 244 w 261"/>
                          <a:gd name="T21" fmla="*/ 6 h 17"/>
                          <a:gd name="T22" fmla="*/ 254 w 261"/>
                          <a:gd name="T23" fmla="*/ 4 h 17"/>
                          <a:gd name="T24" fmla="*/ 260 w 261"/>
                          <a:gd name="T25" fmla="*/ 2 h 17"/>
                          <a:gd name="T26" fmla="*/ 261 w 261"/>
                          <a:gd name="T27" fmla="*/ 0 h 17"/>
                          <a:gd name="T28" fmla="*/ 256 w 261"/>
                          <a:gd name="T29" fmla="*/ 0 h 17"/>
                          <a:gd name="T30" fmla="*/ 254 w 261"/>
                          <a:gd name="T31" fmla="*/ 2 h 17"/>
                          <a:gd name="T32" fmla="*/ 248 w 261"/>
                          <a:gd name="T33" fmla="*/ 4 h 17"/>
                          <a:gd name="T34" fmla="*/ 238 w 261"/>
                          <a:gd name="T35" fmla="*/ 6 h 17"/>
                          <a:gd name="T36" fmla="*/ 227 w 261"/>
                          <a:gd name="T37" fmla="*/ 8 h 17"/>
                          <a:gd name="T38" fmla="*/ 210 w 261"/>
                          <a:gd name="T39" fmla="*/ 10 h 17"/>
                          <a:gd name="T40" fmla="*/ 190 w 261"/>
                          <a:gd name="T41" fmla="*/ 12 h 17"/>
                          <a:gd name="T42" fmla="*/ 169 w 261"/>
                          <a:gd name="T43" fmla="*/ 13 h 17"/>
                          <a:gd name="T44" fmla="*/ 146 w 261"/>
                          <a:gd name="T45" fmla="*/ 15 h 17"/>
                          <a:gd name="T46" fmla="*/ 119 w 261"/>
                          <a:gd name="T47" fmla="*/ 15 h 17"/>
                          <a:gd name="T48" fmla="*/ 90 w 261"/>
                          <a:gd name="T49" fmla="*/ 17 h 17"/>
                          <a:gd name="T50" fmla="*/ 61 w 261"/>
                          <a:gd name="T51" fmla="*/ 17 h 17"/>
                          <a:gd name="T52" fmla="*/ 31 w 261"/>
                          <a:gd name="T53" fmla="*/ 17 h 17"/>
                          <a:gd name="T54" fmla="*/ 0 w 261"/>
                          <a:gd name="T55" fmla="*/ 17 h 17"/>
                          <a:gd name="T56" fmla="*/ 0 w 261"/>
                          <a:gd name="T57" fmla="*/ 17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</a:cxnLst>
                        <a:rect l="0" t="0" r="r" b="b"/>
                        <a:pathLst>
                          <a:path w="261" h="17">
                            <a:moveTo>
                              <a:pt x="0" y="17"/>
                            </a:moveTo>
                            <a:lnTo>
                              <a:pt x="33" y="17"/>
                            </a:lnTo>
                            <a:lnTo>
                              <a:pt x="63" y="17"/>
                            </a:lnTo>
                            <a:lnTo>
                              <a:pt x="92" y="17"/>
                            </a:lnTo>
                            <a:lnTo>
                              <a:pt x="121" y="15"/>
                            </a:lnTo>
                            <a:lnTo>
                              <a:pt x="148" y="15"/>
                            </a:lnTo>
                            <a:lnTo>
                              <a:pt x="173" y="13"/>
                            </a:lnTo>
                            <a:lnTo>
                              <a:pt x="196" y="12"/>
                            </a:lnTo>
                            <a:lnTo>
                              <a:pt x="215" y="10"/>
                            </a:lnTo>
                            <a:lnTo>
                              <a:pt x="231" y="10"/>
                            </a:lnTo>
                            <a:lnTo>
                              <a:pt x="244" y="6"/>
                            </a:lnTo>
                            <a:lnTo>
                              <a:pt x="254" y="4"/>
                            </a:lnTo>
                            <a:lnTo>
                              <a:pt x="260" y="2"/>
                            </a:lnTo>
                            <a:lnTo>
                              <a:pt x="261" y="0"/>
                            </a:lnTo>
                            <a:lnTo>
                              <a:pt x="256" y="0"/>
                            </a:lnTo>
                            <a:lnTo>
                              <a:pt x="254" y="2"/>
                            </a:lnTo>
                            <a:lnTo>
                              <a:pt x="248" y="4"/>
                            </a:lnTo>
                            <a:lnTo>
                              <a:pt x="238" y="6"/>
                            </a:lnTo>
                            <a:lnTo>
                              <a:pt x="227" y="8"/>
                            </a:lnTo>
                            <a:lnTo>
                              <a:pt x="210" y="10"/>
                            </a:lnTo>
                            <a:lnTo>
                              <a:pt x="190" y="12"/>
                            </a:lnTo>
                            <a:lnTo>
                              <a:pt x="169" y="13"/>
                            </a:lnTo>
                            <a:lnTo>
                              <a:pt x="146" y="15"/>
                            </a:lnTo>
                            <a:lnTo>
                              <a:pt x="119" y="15"/>
                            </a:lnTo>
                            <a:lnTo>
                              <a:pt x="90" y="17"/>
                            </a:lnTo>
                            <a:lnTo>
                              <a:pt x="61" y="17"/>
                            </a:lnTo>
                            <a:lnTo>
                              <a:pt x="31" y="17"/>
                            </a:lnTo>
                            <a:lnTo>
                              <a:pt x="0" y="17"/>
                            </a:lnTo>
                            <a:lnTo>
                              <a:pt x="0" y="17"/>
                            </a:lnTo>
                            <a:close/>
                          </a:path>
                        </a:pathLst>
                      </a:custGeom>
                      <a:solidFill>
                        <a:srgbClr val="86868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22" name="Freeform 207">
                        <a:extLst>
                          <a:ext uri="{FF2B5EF4-FFF2-40B4-BE49-F238E27FC236}">
                            <a16:creationId xmlns:a16="http://schemas.microsoft.com/office/drawing/2014/main" id="{94BB3CCE-F81A-4A33-A655-2253868C1B8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28" cy="9"/>
                      </a:xfrm>
                      <a:custGeom>
                        <a:avLst/>
                        <a:gdLst>
                          <a:gd name="T0" fmla="*/ 0 w 256"/>
                          <a:gd name="T1" fmla="*/ 17 h 17"/>
                          <a:gd name="T2" fmla="*/ 31 w 256"/>
                          <a:gd name="T3" fmla="*/ 17 h 17"/>
                          <a:gd name="T4" fmla="*/ 61 w 256"/>
                          <a:gd name="T5" fmla="*/ 17 h 17"/>
                          <a:gd name="T6" fmla="*/ 90 w 256"/>
                          <a:gd name="T7" fmla="*/ 17 h 17"/>
                          <a:gd name="T8" fmla="*/ 119 w 256"/>
                          <a:gd name="T9" fmla="*/ 15 h 17"/>
                          <a:gd name="T10" fmla="*/ 146 w 256"/>
                          <a:gd name="T11" fmla="*/ 15 h 17"/>
                          <a:gd name="T12" fmla="*/ 169 w 256"/>
                          <a:gd name="T13" fmla="*/ 13 h 17"/>
                          <a:gd name="T14" fmla="*/ 190 w 256"/>
                          <a:gd name="T15" fmla="*/ 12 h 17"/>
                          <a:gd name="T16" fmla="*/ 210 w 256"/>
                          <a:gd name="T17" fmla="*/ 10 h 17"/>
                          <a:gd name="T18" fmla="*/ 227 w 256"/>
                          <a:gd name="T19" fmla="*/ 8 h 17"/>
                          <a:gd name="T20" fmla="*/ 238 w 256"/>
                          <a:gd name="T21" fmla="*/ 6 h 17"/>
                          <a:gd name="T22" fmla="*/ 248 w 256"/>
                          <a:gd name="T23" fmla="*/ 4 h 17"/>
                          <a:gd name="T24" fmla="*/ 254 w 256"/>
                          <a:gd name="T25" fmla="*/ 2 h 17"/>
                          <a:gd name="T26" fmla="*/ 256 w 256"/>
                          <a:gd name="T27" fmla="*/ 0 h 17"/>
                          <a:gd name="T28" fmla="*/ 250 w 256"/>
                          <a:gd name="T29" fmla="*/ 0 h 17"/>
                          <a:gd name="T30" fmla="*/ 248 w 256"/>
                          <a:gd name="T31" fmla="*/ 2 h 17"/>
                          <a:gd name="T32" fmla="*/ 242 w 256"/>
                          <a:gd name="T33" fmla="*/ 4 h 17"/>
                          <a:gd name="T34" fmla="*/ 233 w 256"/>
                          <a:gd name="T35" fmla="*/ 6 h 17"/>
                          <a:gd name="T36" fmla="*/ 221 w 256"/>
                          <a:gd name="T37" fmla="*/ 8 h 17"/>
                          <a:gd name="T38" fmla="*/ 206 w 256"/>
                          <a:gd name="T39" fmla="*/ 10 h 17"/>
                          <a:gd name="T40" fmla="*/ 186 w 256"/>
                          <a:gd name="T41" fmla="*/ 12 h 17"/>
                          <a:gd name="T42" fmla="*/ 165 w 256"/>
                          <a:gd name="T43" fmla="*/ 13 h 17"/>
                          <a:gd name="T44" fmla="*/ 142 w 256"/>
                          <a:gd name="T45" fmla="*/ 13 h 17"/>
                          <a:gd name="T46" fmla="*/ 117 w 256"/>
                          <a:gd name="T47" fmla="*/ 15 h 17"/>
                          <a:gd name="T48" fmla="*/ 88 w 256"/>
                          <a:gd name="T49" fmla="*/ 15 h 17"/>
                          <a:gd name="T50" fmla="*/ 59 w 256"/>
                          <a:gd name="T51" fmla="*/ 17 h 17"/>
                          <a:gd name="T52" fmla="*/ 31 w 256"/>
                          <a:gd name="T53" fmla="*/ 17 h 17"/>
                          <a:gd name="T54" fmla="*/ 0 w 256"/>
                          <a:gd name="T55" fmla="*/ 17 h 17"/>
                          <a:gd name="T56" fmla="*/ 0 w 256"/>
                          <a:gd name="T57" fmla="*/ 17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</a:cxnLst>
                        <a:rect l="0" t="0" r="r" b="b"/>
                        <a:pathLst>
                          <a:path w="256" h="17">
                            <a:moveTo>
                              <a:pt x="0" y="17"/>
                            </a:moveTo>
                            <a:lnTo>
                              <a:pt x="31" y="17"/>
                            </a:lnTo>
                            <a:lnTo>
                              <a:pt x="61" y="17"/>
                            </a:lnTo>
                            <a:lnTo>
                              <a:pt x="90" y="17"/>
                            </a:lnTo>
                            <a:lnTo>
                              <a:pt x="119" y="15"/>
                            </a:lnTo>
                            <a:lnTo>
                              <a:pt x="146" y="15"/>
                            </a:lnTo>
                            <a:lnTo>
                              <a:pt x="169" y="13"/>
                            </a:lnTo>
                            <a:lnTo>
                              <a:pt x="190" y="12"/>
                            </a:lnTo>
                            <a:lnTo>
                              <a:pt x="210" y="10"/>
                            </a:lnTo>
                            <a:lnTo>
                              <a:pt x="227" y="8"/>
                            </a:lnTo>
                            <a:lnTo>
                              <a:pt x="238" y="6"/>
                            </a:lnTo>
                            <a:lnTo>
                              <a:pt x="248" y="4"/>
                            </a:lnTo>
                            <a:lnTo>
                              <a:pt x="254" y="2"/>
                            </a:lnTo>
                            <a:lnTo>
                              <a:pt x="256" y="0"/>
                            </a:lnTo>
                            <a:lnTo>
                              <a:pt x="250" y="0"/>
                            </a:lnTo>
                            <a:lnTo>
                              <a:pt x="248" y="2"/>
                            </a:lnTo>
                            <a:lnTo>
                              <a:pt x="242" y="4"/>
                            </a:lnTo>
                            <a:lnTo>
                              <a:pt x="233" y="6"/>
                            </a:lnTo>
                            <a:lnTo>
                              <a:pt x="221" y="8"/>
                            </a:lnTo>
                            <a:lnTo>
                              <a:pt x="206" y="10"/>
                            </a:lnTo>
                            <a:lnTo>
                              <a:pt x="186" y="12"/>
                            </a:lnTo>
                            <a:lnTo>
                              <a:pt x="165" y="13"/>
                            </a:lnTo>
                            <a:lnTo>
                              <a:pt x="142" y="13"/>
                            </a:lnTo>
                            <a:lnTo>
                              <a:pt x="117" y="15"/>
                            </a:lnTo>
                            <a:lnTo>
                              <a:pt x="88" y="15"/>
                            </a:lnTo>
                            <a:lnTo>
                              <a:pt x="59" y="17"/>
                            </a:lnTo>
                            <a:lnTo>
                              <a:pt x="31" y="17"/>
                            </a:lnTo>
                            <a:lnTo>
                              <a:pt x="0" y="17"/>
                            </a:lnTo>
                            <a:lnTo>
                              <a:pt x="0" y="17"/>
                            </a:lnTo>
                            <a:close/>
                          </a:path>
                        </a:pathLst>
                      </a:custGeom>
                      <a:solidFill>
                        <a:srgbClr val="858585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23" name="Freeform 208">
                        <a:extLst>
                          <a:ext uri="{FF2B5EF4-FFF2-40B4-BE49-F238E27FC236}">
                            <a16:creationId xmlns:a16="http://schemas.microsoft.com/office/drawing/2014/main" id="{1DAD8BCA-90F5-4B1E-A8A1-C6FDD640F3E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25" cy="9"/>
                      </a:xfrm>
                      <a:custGeom>
                        <a:avLst/>
                        <a:gdLst>
                          <a:gd name="T0" fmla="*/ 0 w 250"/>
                          <a:gd name="T1" fmla="*/ 17 h 17"/>
                          <a:gd name="T2" fmla="*/ 31 w 250"/>
                          <a:gd name="T3" fmla="*/ 17 h 17"/>
                          <a:gd name="T4" fmla="*/ 59 w 250"/>
                          <a:gd name="T5" fmla="*/ 17 h 17"/>
                          <a:gd name="T6" fmla="*/ 88 w 250"/>
                          <a:gd name="T7" fmla="*/ 15 h 17"/>
                          <a:gd name="T8" fmla="*/ 117 w 250"/>
                          <a:gd name="T9" fmla="*/ 15 h 17"/>
                          <a:gd name="T10" fmla="*/ 142 w 250"/>
                          <a:gd name="T11" fmla="*/ 13 h 17"/>
                          <a:gd name="T12" fmla="*/ 165 w 250"/>
                          <a:gd name="T13" fmla="*/ 13 h 17"/>
                          <a:gd name="T14" fmla="*/ 186 w 250"/>
                          <a:gd name="T15" fmla="*/ 12 h 17"/>
                          <a:gd name="T16" fmla="*/ 206 w 250"/>
                          <a:gd name="T17" fmla="*/ 10 h 17"/>
                          <a:gd name="T18" fmla="*/ 221 w 250"/>
                          <a:gd name="T19" fmla="*/ 8 h 17"/>
                          <a:gd name="T20" fmla="*/ 233 w 250"/>
                          <a:gd name="T21" fmla="*/ 6 h 17"/>
                          <a:gd name="T22" fmla="*/ 242 w 250"/>
                          <a:gd name="T23" fmla="*/ 4 h 17"/>
                          <a:gd name="T24" fmla="*/ 248 w 250"/>
                          <a:gd name="T25" fmla="*/ 2 h 17"/>
                          <a:gd name="T26" fmla="*/ 250 w 250"/>
                          <a:gd name="T27" fmla="*/ 0 h 17"/>
                          <a:gd name="T28" fmla="*/ 244 w 250"/>
                          <a:gd name="T29" fmla="*/ 0 h 17"/>
                          <a:gd name="T30" fmla="*/ 242 w 250"/>
                          <a:gd name="T31" fmla="*/ 2 h 17"/>
                          <a:gd name="T32" fmla="*/ 236 w 250"/>
                          <a:gd name="T33" fmla="*/ 4 h 17"/>
                          <a:gd name="T34" fmla="*/ 227 w 250"/>
                          <a:gd name="T35" fmla="*/ 6 h 17"/>
                          <a:gd name="T36" fmla="*/ 215 w 250"/>
                          <a:gd name="T37" fmla="*/ 8 h 17"/>
                          <a:gd name="T38" fmla="*/ 200 w 250"/>
                          <a:gd name="T39" fmla="*/ 10 h 17"/>
                          <a:gd name="T40" fmla="*/ 183 w 250"/>
                          <a:gd name="T41" fmla="*/ 12 h 17"/>
                          <a:gd name="T42" fmla="*/ 161 w 250"/>
                          <a:gd name="T43" fmla="*/ 13 h 17"/>
                          <a:gd name="T44" fmla="*/ 138 w 250"/>
                          <a:gd name="T45" fmla="*/ 13 h 17"/>
                          <a:gd name="T46" fmla="*/ 113 w 250"/>
                          <a:gd name="T47" fmla="*/ 15 h 17"/>
                          <a:gd name="T48" fmla="*/ 86 w 250"/>
                          <a:gd name="T49" fmla="*/ 15 h 17"/>
                          <a:gd name="T50" fmla="*/ 59 w 250"/>
                          <a:gd name="T51" fmla="*/ 17 h 17"/>
                          <a:gd name="T52" fmla="*/ 31 w 250"/>
                          <a:gd name="T53" fmla="*/ 17 h 17"/>
                          <a:gd name="T54" fmla="*/ 0 w 250"/>
                          <a:gd name="T55" fmla="*/ 17 h 17"/>
                          <a:gd name="T56" fmla="*/ 0 w 250"/>
                          <a:gd name="T57" fmla="*/ 17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</a:cxnLst>
                        <a:rect l="0" t="0" r="r" b="b"/>
                        <a:pathLst>
                          <a:path w="250" h="17">
                            <a:moveTo>
                              <a:pt x="0" y="17"/>
                            </a:moveTo>
                            <a:lnTo>
                              <a:pt x="31" y="17"/>
                            </a:lnTo>
                            <a:lnTo>
                              <a:pt x="59" y="17"/>
                            </a:lnTo>
                            <a:lnTo>
                              <a:pt x="88" y="15"/>
                            </a:lnTo>
                            <a:lnTo>
                              <a:pt x="117" y="15"/>
                            </a:lnTo>
                            <a:lnTo>
                              <a:pt x="142" y="13"/>
                            </a:lnTo>
                            <a:lnTo>
                              <a:pt x="165" y="13"/>
                            </a:lnTo>
                            <a:lnTo>
                              <a:pt x="186" y="12"/>
                            </a:lnTo>
                            <a:lnTo>
                              <a:pt x="206" y="10"/>
                            </a:lnTo>
                            <a:lnTo>
                              <a:pt x="221" y="8"/>
                            </a:lnTo>
                            <a:lnTo>
                              <a:pt x="233" y="6"/>
                            </a:lnTo>
                            <a:lnTo>
                              <a:pt x="242" y="4"/>
                            </a:lnTo>
                            <a:lnTo>
                              <a:pt x="248" y="2"/>
                            </a:lnTo>
                            <a:lnTo>
                              <a:pt x="250" y="0"/>
                            </a:lnTo>
                            <a:lnTo>
                              <a:pt x="244" y="0"/>
                            </a:lnTo>
                            <a:lnTo>
                              <a:pt x="242" y="2"/>
                            </a:lnTo>
                            <a:lnTo>
                              <a:pt x="236" y="4"/>
                            </a:lnTo>
                            <a:lnTo>
                              <a:pt x="227" y="6"/>
                            </a:lnTo>
                            <a:lnTo>
                              <a:pt x="215" y="8"/>
                            </a:lnTo>
                            <a:lnTo>
                              <a:pt x="200" y="10"/>
                            </a:lnTo>
                            <a:lnTo>
                              <a:pt x="183" y="12"/>
                            </a:lnTo>
                            <a:lnTo>
                              <a:pt x="161" y="13"/>
                            </a:lnTo>
                            <a:lnTo>
                              <a:pt x="138" y="13"/>
                            </a:lnTo>
                            <a:lnTo>
                              <a:pt x="113" y="15"/>
                            </a:lnTo>
                            <a:lnTo>
                              <a:pt x="86" y="15"/>
                            </a:lnTo>
                            <a:lnTo>
                              <a:pt x="59" y="17"/>
                            </a:lnTo>
                            <a:lnTo>
                              <a:pt x="31" y="17"/>
                            </a:lnTo>
                            <a:lnTo>
                              <a:pt x="0" y="17"/>
                            </a:lnTo>
                            <a:lnTo>
                              <a:pt x="0" y="17"/>
                            </a:lnTo>
                            <a:close/>
                          </a:path>
                        </a:pathLst>
                      </a:custGeom>
                      <a:solidFill>
                        <a:srgbClr val="83838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24" name="Freeform 209">
                        <a:extLst>
                          <a:ext uri="{FF2B5EF4-FFF2-40B4-BE49-F238E27FC236}">
                            <a16:creationId xmlns:a16="http://schemas.microsoft.com/office/drawing/2014/main" id="{601C7DDD-41FC-4CCB-A230-E78466EA761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22" cy="9"/>
                      </a:xfrm>
                      <a:custGeom>
                        <a:avLst/>
                        <a:gdLst>
                          <a:gd name="T0" fmla="*/ 0 w 244"/>
                          <a:gd name="T1" fmla="*/ 17 h 17"/>
                          <a:gd name="T2" fmla="*/ 31 w 244"/>
                          <a:gd name="T3" fmla="*/ 17 h 17"/>
                          <a:gd name="T4" fmla="*/ 59 w 244"/>
                          <a:gd name="T5" fmla="*/ 17 h 17"/>
                          <a:gd name="T6" fmla="*/ 86 w 244"/>
                          <a:gd name="T7" fmla="*/ 15 h 17"/>
                          <a:gd name="T8" fmla="*/ 113 w 244"/>
                          <a:gd name="T9" fmla="*/ 15 h 17"/>
                          <a:gd name="T10" fmla="*/ 138 w 244"/>
                          <a:gd name="T11" fmla="*/ 13 h 17"/>
                          <a:gd name="T12" fmla="*/ 161 w 244"/>
                          <a:gd name="T13" fmla="*/ 13 h 17"/>
                          <a:gd name="T14" fmla="*/ 183 w 244"/>
                          <a:gd name="T15" fmla="*/ 12 h 17"/>
                          <a:gd name="T16" fmla="*/ 200 w 244"/>
                          <a:gd name="T17" fmla="*/ 10 h 17"/>
                          <a:gd name="T18" fmla="*/ 215 w 244"/>
                          <a:gd name="T19" fmla="*/ 8 h 17"/>
                          <a:gd name="T20" fmla="*/ 227 w 244"/>
                          <a:gd name="T21" fmla="*/ 6 h 17"/>
                          <a:gd name="T22" fmla="*/ 236 w 244"/>
                          <a:gd name="T23" fmla="*/ 4 h 17"/>
                          <a:gd name="T24" fmla="*/ 242 w 244"/>
                          <a:gd name="T25" fmla="*/ 2 h 17"/>
                          <a:gd name="T26" fmla="*/ 244 w 244"/>
                          <a:gd name="T27" fmla="*/ 0 h 17"/>
                          <a:gd name="T28" fmla="*/ 238 w 244"/>
                          <a:gd name="T29" fmla="*/ 0 h 17"/>
                          <a:gd name="T30" fmla="*/ 236 w 244"/>
                          <a:gd name="T31" fmla="*/ 2 h 17"/>
                          <a:gd name="T32" fmla="*/ 231 w 244"/>
                          <a:gd name="T33" fmla="*/ 4 h 17"/>
                          <a:gd name="T34" fmla="*/ 223 w 244"/>
                          <a:gd name="T35" fmla="*/ 6 h 17"/>
                          <a:gd name="T36" fmla="*/ 211 w 244"/>
                          <a:gd name="T37" fmla="*/ 8 h 17"/>
                          <a:gd name="T38" fmla="*/ 196 w 244"/>
                          <a:gd name="T39" fmla="*/ 10 h 17"/>
                          <a:gd name="T40" fmla="*/ 179 w 244"/>
                          <a:gd name="T41" fmla="*/ 12 h 17"/>
                          <a:gd name="T42" fmla="*/ 158 w 244"/>
                          <a:gd name="T43" fmla="*/ 13 h 17"/>
                          <a:gd name="T44" fmla="*/ 134 w 244"/>
                          <a:gd name="T45" fmla="*/ 13 h 17"/>
                          <a:gd name="T46" fmla="*/ 111 w 244"/>
                          <a:gd name="T47" fmla="*/ 15 h 17"/>
                          <a:gd name="T48" fmla="*/ 84 w 244"/>
                          <a:gd name="T49" fmla="*/ 15 h 17"/>
                          <a:gd name="T50" fmla="*/ 58 w 244"/>
                          <a:gd name="T51" fmla="*/ 15 h 17"/>
                          <a:gd name="T52" fmla="*/ 29 w 244"/>
                          <a:gd name="T53" fmla="*/ 17 h 17"/>
                          <a:gd name="T54" fmla="*/ 0 w 244"/>
                          <a:gd name="T55" fmla="*/ 17 h 17"/>
                          <a:gd name="T56" fmla="*/ 0 w 244"/>
                          <a:gd name="T57" fmla="*/ 17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</a:cxnLst>
                        <a:rect l="0" t="0" r="r" b="b"/>
                        <a:pathLst>
                          <a:path w="244" h="17">
                            <a:moveTo>
                              <a:pt x="0" y="17"/>
                            </a:moveTo>
                            <a:lnTo>
                              <a:pt x="31" y="17"/>
                            </a:lnTo>
                            <a:lnTo>
                              <a:pt x="59" y="17"/>
                            </a:lnTo>
                            <a:lnTo>
                              <a:pt x="86" y="15"/>
                            </a:lnTo>
                            <a:lnTo>
                              <a:pt x="113" y="15"/>
                            </a:lnTo>
                            <a:lnTo>
                              <a:pt x="138" y="13"/>
                            </a:lnTo>
                            <a:lnTo>
                              <a:pt x="161" y="13"/>
                            </a:lnTo>
                            <a:lnTo>
                              <a:pt x="183" y="12"/>
                            </a:lnTo>
                            <a:lnTo>
                              <a:pt x="200" y="10"/>
                            </a:lnTo>
                            <a:lnTo>
                              <a:pt x="215" y="8"/>
                            </a:lnTo>
                            <a:lnTo>
                              <a:pt x="227" y="6"/>
                            </a:lnTo>
                            <a:lnTo>
                              <a:pt x="236" y="4"/>
                            </a:lnTo>
                            <a:lnTo>
                              <a:pt x="242" y="2"/>
                            </a:lnTo>
                            <a:lnTo>
                              <a:pt x="244" y="0"/>
                            </a:lnTo>
                            <a:lnTo>
                              <a:pt x="238" y="0"/>
                            </a:lnTo>
                            <a:lnTo>
                              <a:pt x="236" y="2"/>
                            </a:lnTo>
                            <a:lnTo>
                              <a:pt x="231" y="4"/>
                            </a:lnTo>
                            <a:lnTo>
                              <a:pt x="223" y="6"/>
                            </a:lnTo>
                            <a:lnTo>
                              <a:pt x="211" y="8"/>
                            </a:lnTo>
                            <a:lnTo>
                              <a:pt x="196" y="10"/>
                            </a:lnTo>
                            <a:lnTo>
                              <a:pt x="179" y="12"/>
                            </a:lnTo>
                            <a:lnTo>
                              <a:pt x="158" y="13"/>
                            </a:lnTo>
                            <a:lnTo>
                              <a:pt x="134" y="13"/>
                            </a:lnTo>
                            <a:lnTo>
                              <a:pt x="111" y="15"/>
                            </a:lnTo>
                            <a:lnTo>
                              <a:pt x="84" y="15"/>
                            </a:lnTo>
                            <a:lnTo>
                              <a:pt x="58" y="15"/>
                            </a:lnTo>
                            <a:lnTo>
                              <a:pt x="29" y="17"/>
                            </a:lnTo>
                            <a:lnTo>
                              <a:pt x="0" y="17"/>
                            </a:lnTo>
                            <a:lnTo>
                              <a:pt x="0" y="17"/>
                            </a:lnTo>
                            <a:close/>
                          </a:path>
                        </a:pathLst>
                      </a:custGeom>
                      <a:solidFill>
                        <a:srgbClr val="81818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25" name="Freeform 210">
                        <a:extLst>
                          <a:ext uri="{FF2B5EF4-FFF2-40B4-BE49-F238E27FC236}">
                            <a16:creationId xmlns:a16="http://schemas.microsoft.com/office/drawing/2014/main" id="{4822A6E9-8F88-4A56-BD6E-375EEB50F71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19" cy="9"/>
                      </a:xfrm>
                      <a:custGeom>
                        <a:avLst/>
                        <a:gdLst>
                          <a:gd name="T0" fmla="*/ 0 w 238"/>
                          <a:gd name="T1" fmla="*/ 17 h 17"/>
                          <a:gd name="T2" fmla="*/ 29 w 238"/>
                          <a:gd name="T3" fmla="*/ 17 h 17"/>
                          <a:gd name="T4" fmla="*/ 58 w 238"/>
                          <a:gd name="T5" fmla="*/ 15 h 17"/>
                          <a:gd name="T6" fmla="*/ 84 w 238"/>
                          <a:gd name="T7" fmla="*/ 15 h 17"/>
                          <a:gd name="T8" fmla="*/ 111 w 238"/>
                          <a:gd name="T9" fmla="*/ 15 h 17"/>
                          <a:gd name="T10" fmla="*/ 134 w 238"/>
                          <a:gd name="T11" fmla="*/ 13 h 17"/>
                          <a:gd name="T12" fmla="*/ 158 w 238"/>
                          <a:gd name="T13" fmla="*/ 13 h 17"/>
                          <a:gd name="T14" fmla="*/ 179 w 238"/>
                          <a:gd name="T15" fmla="*/ 12 h 17"/>
                          <a:gd name="T16" fmla="*/ 196 w 238"/>
                          <a:gd name="T17" fmla="*/ 10 h 17"/>
                          <a:gd name="T18" fmla="*/ 211 w 238"/>
                          <a:gd name="T19" fmla="*/ 8 h 17"/>
                          <a:gd name="T20" fmla="*/ 223 w 238"/>
                          <a:gd name="T21" fmla="*/ 6 h 17"/>
                          <a:gd name="T22" fmla="*/ 231 w 238"/>
                          <a:gd name="T23" fmla="*/ 4 h 17"/>
                          <a:gd name="T24" fmla="*/ 236 w 238"/>
                          <a:gd name="T25" fmla="*/ 2 h 17"/>
                          <a:gd name="T26" fmla="*/ 238 w 238"/>
                          <a:gd name="T27" fmla="*/ 0 h 17"/>
                          <a:gd name="T28" fmla="*/ 233 w 238"/>
                          <a:gd name="T29" fmla="*/ 0 h 17"/>
                          <a:gd name="T30" fmla="*/ 231 w 238"/>
                          <a:gd name="T31" fmla="*/ 2 h 17"/>
                          <a:gd name="T32" fmla="*/ 225 w 238"/>
                          <a:gd name="T33" fmla="*/ 4 h 17"/>
                          <a:gd name="T34" fmla="*/ 217 w 238"/>
                          <a:gd name="T35" fmla="*/ 6 h 17"/>
                          <a:gd name="T36" fmla="*/ 206 w 238"/>
                          <a:gd name="T37" fmla="*/ 8 h 17"/>
                          <a:gd name="T38" fmla="*/ 190 w 238"/>
                          <a:gd name="T39" fmla="*/ 10 h 17"/>
                          <a:gd name="T40" fmla="*/ 173 w 238"/>
                          <a:gd name="T41" fmla="*/ 12 h 17"/>
                          <a:gd name="T42" fmla="*/ 154 w 238"/>
                          <a:gd name="T43" fmla="*/ 12 h 17"/>
                          <a:gd name="T44" fmla="*/ 133 w 238"/>
                          <a:gd name="T45" fmla="*/ 13 h 17"/>
                          <a:gd name="T46" fmla="*/ 108 w 238"/>
                          <a:gd name="T47" fmla="*/ 13 h 17"/>
                          <a:gd name="T48" fmla="*/ 83 w 238"/>
                          <a:gd name="T49" fmla="*/ 15 h 17"/>
                          <a:gd name="T50" fmla="*/ 56 w 238"/>
                          <a:gd name="T51" fmla="*/ 15 h 17"/>
                          <a:gd name="T52" fmla="*/ 29 w 238"/>
                          <a:gd name="T53" fmla="*/ 15 h 17"/>
                          <a:gd name="T54" fmla="*/ 0 w 238"/>
                          <a:gd name="T55" fmla="*/ 15 h 17"/>
                          <a:gd name="T56" fmla="*/ 0 w 238"/>
                          <a:gd name="T57" fmla="*/ 17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</a:cxnLst>
                        <a:rect l="0" t="0" r="r" b="b"/>
                        <a:pathLst>
                          <a:path w="238" h="17">
                            <a:moveTo>
                              <a:pt x="0" y="17"/>
                            </a:moveTo>
                            <a:lnTo>
                              <a:pt x="29" y="17"/>
                            </a:lnTo>
                            <a:lnTo>
                              <a:pt x="58" y="15"/>
                            </a:lnTo>
                            <a:lnTo>
                              <a:pt x="84" y="15"/>
                            </a:lnTo>
                            <a:lnTo>
                              <a:pt x="111" y="15"/>
                            </a:lnTo>
                            <a:lnTo>
                              <a:pt x="134" y="13"/>
                            </a:lnTo>
                            <a:lnTo>
                              <a:pt x="158" y="13"/>
                            </a:lnTo>
                            <a:lnTo>
                              <a:pt x="179" y="12"/>
                            </a:lnTo>
                            <a:lnTo>
                              <a:pt x="196" y="10"/>
                            </a:lnTo>
                            <a:lnTo>
                              <a:pt x="211" y="8"/>
                            </a:lnTo>
                            <a:lnTo>
                              <a:pt x="223" y="6"/>
                            </a:lnTo>
                            <a:lnTo>
                              <a:pt x="231" y="4"/>
                            </a:lnTo>
                            <a:lnTo>
                              <a:pt x="236" y="2"/>
                            </a:lnTo>
                            <a:lnTo>
                              <a:pt x="238" y="0"/>
                            </a:lnTo>
                            <a:lnTo>
                              <a:pt x="233" y="0"/>
                            </a:lnTo>
                            <a:lnTo>
                              <a:pt x="231" y="2"/>
                            </a:lnTo>
                            <a:lnTo>
                              <a:pt x="225" y="4"/>
                            </a:lnTo>
                            <a:lnTo>
                              <a:pt x="217" y="6"/>
                            </a:lnTo>
                            <a:lnTo>
                              <a:pt x="206" y="8"/>
                            </a:lnTo>
                            <a:lnTo>
                              <a:pt x="190" y="10"/>
                            </a:lnTo>
                            <a:lnTo>
                              <a:pt x="173" y="12"/>
                            </a:lnTo>
                            <a:lnTo>
                              <a:pt x="154" y="12"/>
                            </a:lnTo>
                            <a:lnTo>
                              <a:pt x="133" y="13"/>
                            </a:lnTo>
                            <a:lnTo>
                              <a:pt x="108" y="13"/>
                            </a:lnTo>
                            <a:lnTo>
                              <a:pt x="83" y="15"/>
                            </a:lnTo>
                            <a:lnTo>
                              <a:pt x="56" y="15"/>
                            </a:lnTo>
                            <a:lnTo>
                              <a:pt x="29" y="15"/>
                            </a:lnTo>
                            <a:lnTo>
                              <a:pt x="0" y="15"/>
                            </a:lnTo>
                            <a:lnTo>
                              <a:pt x="0" y="17"/>
                            </a:lnTo>
                            <a:close/>
                          </a:path>
                        </a:pathLst>
                      </a:custGeom>
                      <a:solidFill>
                        <a:srgbClr val="80808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26" name="Freeform 211">
                        <a:extLst>
                          <a:ext uri="{FF2B5EF4-FFF2-40B4-BE49-F238E27FC236}">
                            <a16:creationId xmlns:a16="http://schemas.microsoft.com/office/drawing/2014/main" id="{7A7B7012-B8AB-4D49-8FA0-5B86AE6E1D6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16" cy="8"/>
                      </a:xfrm>
                      <a:custGeom>
                        <a:avLst/>
                        <a:gdLst>
                          <a:gd name="T0" fmla="*/ 0 w 233"/>
                          <a:gd name="T1" fmla="*/ 15 h 15"/>
                          <a:gd name="T2" fmla="*/ 29 w 233"/>
                          <a:gd name="T3" fmla="*/ 15 h 15"/>
                          <a:gd name="T4" fmla="*/ 56 w 233"/>
                          <a:gd name="T5" fmla="*/ 15 h 15"/>
                          <a:gd name="T6" fmla="*/ 83 w 233"/>
                          <a:gd name="T7" fmla="*/ 15 h 15"/>
                          <a:gd name="T8" fmla="*/ 108 w 233"/>
                          <a:gd name="T9" fmla="*/ 13 h 15"/>
                          <a:gd name="T10" fmla="*/ 133 w 233"/>
                          <a:gd name="T11" fmla="*/ 13 h 15"/>
                          <a:gd name="T12" fmla="*/ 154 w 233"/>
                          <a:gd name="T13" fmla="*/ 12 h 15"/>
                          <a:gd name="T14" fmla="*/ 173 w 233"/>
                          <a:gd name="T15" fmla="*/ 12 h 15"/>
                          <a:gd name="T16" fmla="*/ 190 w 233"/>
                          <a:gd name="T17" fmla="*/ 10 h 15"/>
                          <a:gd name="T18" fmla="*/ 206 w 233"/>
                          <a:gd name="T19" fmla="*/ 8 h 15"/>
                          <a:gd name="T20" fmla="*/ 217 w 233"/>
                          <a:gd name="T21" fmla="*/ 6 h 15"/>
                          <a:gd name="T22" fmla="*/ 225 w 233"/>
                          <a:gd name="T23" fmla="*/ 4 h 15"/>
                          <a:gd name="T24" fmla="*/ 231 w 233"/>
                          <a:gd name="T25" fmla="*/ 2 h 15"/>
                          <a:gd name="T26" fmla="*/ 233 w 233"/>
                          <a:gd name="T27" fmla="*/ 0 h 15"/>
                          <a:gd name="T28" fmla="*/ 227 w 233"/>
                          <a:gd name="T29" fmla="*/ 0 h 15"/>
                          <a:gd name="T30" fmla="*/ 225 w 233"/>
                          <a:gd name="T31" fmla="*/ 2 h 15"/>
                          <a:gd name="T32" fmla="*/ 219 w 233"/>
                          <a:gd name="T33" fmla="*/ 4 h 15"/>
                          <a:gd name="T34" fmla="*/ 211 w 233"/>
                          <a:gd name="T35" fmla="*/ 6 h 15"/>
                          <a:gd name="T36" fmla="*/ 200 w 233"/>
                          <a:gd name="T37" fmla="*/ 8 h 15"/>
                          <a:gd name="T38" fmla="*/ 186 w 233"/>
                          <a:gd name="T39" fmla="*/ 10 h 15"/>
                          <a:gd name="T40" fmla="*/ 169 w 233"/>
                          <a:gd name="T41" fmla="*/ 12 h 15"/>
                          <a:gd name="T42" fmla="*/ 150 w 233"/>
                          <a:gd name="T43" fmla="*/ 12 h 15"/>
                          <a:gd name="T44" fmla="*/ 129 w 233"/>
                          <a:gd name="T45" fmla="*/ 13 h 15"/>
                          <a:gd name="T46" fmla="*/ 106 w 233"/>
                          <a:gd name="T47" fmla="*/ 13 h 15"/>
                          <a:gd name="T48" fmla="*/ 81 w 233"/>
                          <a:gd name="T49" fmla="*/ 15 h 15"/>
                          <a:gd name="T50" fmla="*/ 56 w 233"/>
                          <a:gd name="T51" fmla="*/ 15 h 15"/>
                          <a:gd name="T52" fmla="*/ 29 w 233"/>
                          <a:gd name="T53" fmla="*/ 15 h 15"/>
                          <a:gd name="T54" fmla="*/ 0 w 233"/>
                          <a:gd name="T55" fmla="*/ 15 h 15"/>
                          <a:gd name="T56" fmla="*/ 0 w 233"/>
                          <a:gd name="T57" fmla="*/ 15 h 1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</a:cxnLst>
                        <a:rect l="0" t="0" r="r" b="b"/>
                        <a:pathLst>
                          <a:path w="233" h="15">
                            <a:moveTo>
                              <a:pt x="0" y="15"/>
                            </a:moveTo>
                            <a:lnTo>
                              <a:pt x="29" y="15"/>
                            </a:lnTo>
                            <a:lnTo>
                              <a:pt x="56" y="15"/>
                            </a:lnTo>
                            <a:lnTo>
                              <a:pt x="83" y="15"/>
                            </a:lnTo>
                            <a:lnTo>
                              <a:pt x="108" y="13"/>
                            </a:lnTo>
                            <a:lnTo>
                              <a:pt x="133" y="13"/>
                            </a:lnTo>
                            <a:lnTo>
                              <a:pt x="154" y="12"/>
                            </a:lnTo>
                            <a:lnTo>
                              <a:pt x="173" y="12"/>
                            </a:lnTo>
                            <a:lnTo>
                              <a:pt x="190" y="10"/>
                            </a:lnTo>
                            <a:lnTo>
                              <a:pt x="206" y="8"/>
                            </a:lnTo>
                            <a:lnTo>
                              <a:pt x="217" y="6"/>
                            </a:lnTo>
                            <a:lnTo>
                              <a:pt x="225" y="4"/>
                            </a:lnTo>
                            <a:lnTo>
                              <a:pt x="231" y="2"/>
                            </a:lnTo>
                            <a:lnTo>
                              <a:pt x="233" y="0"/>
                            </a:lnTo>
                            <a:lnTo>
                              <a:pt x="227" y="0"/>
                            </a:lnTo>
                            <a:lnTo>
                              <a:pt x="225" y="2"/>
                            </a:lnTo>
                            <a:lnTo>
                              <a:pt x="219" y="4"/>
                            </a:lnTo>
                            <a:lnTo>
                              <a:pt x="211" y="6"/>
                            </a:lnTo>
                            <a:lnTo>
                              <a:pt x="200" y="8"/>
                            </a:lnTo>
                            <a:lnTo>
                              <a:pt x="186" y="10"/>
                            </a:lnTo>
                            <a:lnTo>
                              <a:pt x="169" y="12"/>
                            </a:lnTo>
                            <a:lnTo>
                              <a:pt x="150" y="12"/>
                            </a:lnTo>
                            <a:lnTo>
                              <a:pt x="129" y="13"/>
                            </a:lnTo>
                            <a:lnTo>
                              <a:pt x="106" y="13"/>
                            </a:lnTo>
                            <a:lnTo>
                              <a:pt x="81" y="15"/>
                            </a:lnTo>
                            <a:lnTo>
                              <a:pt x="56" y="15"/>
                            </a:lnTo>
                            <a:lnTo>
                              <a:pt x="29" y="15"/>
                            </a:lnTo>
                            <a:lnTo>
                              <a:pt x="0" y="15"/>
                            </a:lnTo>
                            <a:lnTo>
                              <a:pt x="0" y="15"/>
                            </a:lnTo>
                            <a:close/>
                          </a:path>
                        </a:pathLst>
                      </a:custGeom>
                      <a:solidFill>
                        <a:srgbClr val="7E7E7E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27" name="Freeform 212">
                        <a:extLst>
                          <a:ext uri="{FF2B5EF4-FFF2-40B4-BE49-F238E27FC236}">
                            <a16:creationId xmlns:a16="http://schemas.microsoft.com/office/drawing/2014/main" id="{CC3DF9EC-24CA-4D69-B4E3-16497FD04E8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13" cy="8"/>
                      </a:xfrm>
                      <a:custGeom>
                        <a:avLst/>
                        <a:gdLst>
                          <a:gd name="T0" fmla="*/ 0 w 227"/>
                          <a:gd name="T1" fmla="*/ 15 h 15"/>
                          <a:gd name="T2" fmla="*/ 29 w 227"/>
                          <a:gd name="T3" fmla="*/ 15 h 15"/>
                          <a:gd name="T4" fmla="*/ 56 w 227"/>
                          <a:gd name="T5" fmla="*/ 15 h 15"/>
                          <a:gd name="T6" fmla="*/ 81 w 227"/>
                          <a:gd name="T7" fmla="*/ 15 h 15"/>
                          <a:gd name="T8" fmla="*/ 106 w 227"/>
                          <a:gd name="T9" fmla="*/ 13 h 15"/>
                          <a:gd name="T10" fmla="*/ 129 w 227"/>
                          <a:gd name="T11" fmla="*/ 13 h 15"/>
                          <a:gd name="T12" fmla="*/ 150 w 227"/>
                          <a:gd name="T13" fmla="*/ 12 h 15"/>
                          <a:gd name="T14" fmla="*/ 169 w 227"/>
                          <a:gd name="T15" fmla="*/ 12 h 15"/>
                          <a:gd name="T16" fmla="*/ 186 w 227"/>
                          <a:gd name="T17" fmla="*/ 10 h 15"/>
                          <a:gd name="T18" fmla="*/ 200 w 227"/>
                          <a:gd name="T19" fmla="*/ 8 h 15"/>
                          <a:gd name="T20" fmla="*/ 211 w 227"/>
                          <a:gd name="T21" fmla="*/ 6 h 15"/>
                          <a:gd name="T22" fmla="*/ 219 w 227"/>
                          <a:gd name="T23" fmla="*/ 4 h 15"/>
                          <a:gd name="T24" fmla="*/ 225 w 227"/>
                          <a:gd name="T25" fmla="*/ 2 h 15"/>
                          <a:gd name="T26" fmla="*/ 227 w 227"/>
                          <a:gd name="T27" fmla="*/ 0 h 15"/>
                          <a:gd name="T28" fmla="*/ 221 w 227"/>
                          <a:gd name="T29" fmla="*/ 0 h 15"/>
                          <a:gd name="T30" fmla="*/ 219 w 227"/>
                          <a:gd name="T31" fmla="*/ 2 h 15"/>
                          <a:gd name="T32" fmla="*/ 213 w 227"/>
                          <a:gd name="T33" fmla="*/ 4 h 15"/>
                          <a:gd name="T34" fmla="*/ 204 w 227"/>
                          <a:gd name="T35" fmla="*/ 6 h 15"/>
                          <a:gd name="T36" fmla="*/ 190 w 227"/>
                          <a:gd name="T37" fmla="*/ 8 h 15"/>
                          <a:gd name="T38" fmla="*/ 175 w 227"/>
                          <a:gd name="T39" fmla="*/ 10 h 15"/>
                          <a:gd name="T40" fmla="*/ 156 w 227"/>
                          <a:gd name="T41" fmla="*/ 12 h 15"/>
                          <a:gd name="T42" fmla="*/ 134 w 227"/>
                          <a:gd name="T43" fmla="*/ 12 h 15"/>
                          <a:gd name="T44" fmla="*/ 111 w 227"/>
                          <a:gd name="T45" fmla="*/ 13 h 15"/>
                          <a:gd name="T46" fmla="*/ 84 w 227"/>
                          <a:gd name="T47" fmla="*/ 13 h 15"/>
                          <a:gd name="T48" fmla="*/ 58 w 227"/>
                          <a:gd name="T49" fmla="*/ 15 h 15"/>
                          <a:gd name="T50" fmla="*/ 29 w 227"/>
                          <a:gd name="T51" fmla="*/ 15 h 15"/>
                          <a:gd name="T52" fmla="*/ 0 w 227"/>
                          <a:gd name="T53" fmla="*/ 15 h 15"/>
                          <a:gd name="T54" fmla="*/ 0 w 227"/>
                          <a:gd name="T55" fmla="*/ 15 h 1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</a:cxnLst>
                        <a:rect l="0" t="0" r="r" b="b"/>
                        <a:pathLst>
                          <a:path w="227" h="15">
                            <a:moveTo>
                              <a:pt x="0" y="15"/>
                            </a:moveTo>
                            <a:lnTo>
                              <a:pt x="29" y="15"/>
                            </a:lnTo>
                            <a:lnTo>
                              <a:pt x="56" y="15"/>
                            </a:lnTo>
                            <a:lnTo>
                              <a:pt x="81" y="15"/>
                            </a:lnTo>
                            <a:lnTo>
                              <a:pt x="106" y="13"/>
                            </a:lnTo>
                            <a:lnTo>
                              <a:pt x="129" y="13"/>
                            </a:lnTo>
                            <a:lnTo>
                              <a:pt x="150" y="12"/>
                            </a:lnTo>
                            <a:lnTo>
                              <a:pt x="169" y="12"/>
                            </a:lnTo>
                            <a:lnTo>
                              <a:pt x="186" y="10"/>
                            </a:lnTo>
                            <a:lnTo>
                              <a:pt x="200" y="8"/>
                            </a:lnTo>
                            <a:lnTo>
                              <a:pt x="211" y="6"/>
                            </a:lnTo>
                            <a:lnTo>
                              <a:pt x="219" y="4"/>
                            </a:lnTo>
                            <a:lnTo>
                              <a:pt x="225" y="2"/>
                            </a:lnTo>
                            <a:lnTo>
                              <a:pt x="227" y="0"/>
                            </a:lnTo>
                            <a:lnTo>
                              <a:pt x="221" y="0"/>
                            </a:lnTo>
                            <a:lnTo>
                              <a:pt x="219" y="2"/>
                            </a:lnTo>
                            <a:lnTo>
                              <a:pt x="213" y="4"/>
                            </a:lnTo>
                            <a:lnTo>
                              <a:pt x="204" y="6"/>
                            </a:lnTo>
                            <a:lnTo>
                              <a:pt x="190" y="8"/>
                            </a:lnTo>
                            <a:lnTo>
                              <a:pt x="175" y="10"/>
                            </a:lnTo>
                            <a:lnTo>
                              <a:pt x="156" y="12"/>
                            </a:lnTo>
                            <a:lnTo>
                              <a:pt x="134" y="12"/>
                            </a:lnTo>
                            <a:lnTo>
                              <a:pt x="111" y="13"/>
                            </a:lnTo>
                            <a:lnTo>
                              <a:pt x="84" y="13"/>
                            </a:lnTo>
                            <a:lnTo>
                              <a:pt x="58" y="15"/>
                            </a:lnTo>
                            <a:lnTo>
                              <a:pt x="29" y="15"/>
                            </a:lnTo>
                            <a:lnTo>
                              <a:pt x="0" y="15"/>
                            </a:lnTo>
                            <a:lnTo>
                              <a:pt x="0" y="15"/>
                            </a:lnTo>
                            <a:close/>
                          </a:path>
                        </a:pathLst>
                      </a:custGeom>
                      <a:solidFill>
                        <a:srgbClr val="7D7D7D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28" name="Freeform 213">
                        <a:extLst>
                          <a:ext uri="{FF2B5EF4-FFF2-40B4-BE49-F238E27FC236}">
                            <a16:creationId xmlns:a16="http://schemas.microsoft.com/office/drawing/2014/main" id="{59C10F5E-F46C-450B-8D58-A4D6150BB7F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11" cy="8"/>
                      </a:xfrm>
                      <a:custGeom>
                        <a:avLst/>
                        <a:gdLst>
                          <a:gd name="T0" fmla="*/ 0 w 221"/>
                          <a:gd name="T1" fmla="*/ 15 h 15"/>
                          <a:gd name="T2" fmla="*/ 29 w 221"/>
                          <a:gd name="T3" fmla="*/ 15 h 15"/>
                          <a:gd name="T4" fmla="*/ 58 w 221"/>
                          <a:gd name="T5" fmla="*/ 15 h 15"/>
                          <a:gd name="T6" fmla="*/ 84 w 221"/>
                          <a:gd name="T7" fmla="*/ 13 h 15"/>
                          <a:gd name="T8" fmla="*/ 111 w 221"/>
                          <a:gd name="T9" fmla="*/ 13 h 15"/>
                          <a:gd name="T10" fmla="*/ 134 w 221"/>
                          <a:gd name="T11" fmla="*/ 12 h 15"/>
                          <a:gd name="T12" fmla="*/ 156 w 221"/>
                          <a:gd name="T13" fmla="*/ 12 h 15"/>
                          <a:gd name="T14" fmla="*/ 175 w 221"/>
                          <a:gd name="T15" fmla="*/ 10 h 15"/>
                          <a:gd name="T16" fmla="*/ 190 w 221"/>
                          <a:gd name="T17" fmla="*/ 8 h 15"/>
                          <a:gd name="T18" fmla="*/ 204 w 221"/>
                          <a:gd name="T19" fmla="*/ 6 h 15"/>
                          <a:gd name="T20" fmla="*/ 213 w 221"/>
                          <a:gd name="T21" fmla="*/ 4 h 15"/>
                          <a:gd name="T22" fmla="*/ 219 w 221"/>
                          <a:gd name="T23" fmla="*/ 2 h 15"/>
                          <a:gd name="T24" fmla="*/ 221 w 221"/>
                          <a:gd name="T25" fmla="*/ 0 h 15"/>
                          <a:gd name="T26" fmla="*/ 215 w 221"/>
                          <a:gd name="T27" fmla="*/ 0 h 15"/>
                          <a:gd name="T28" fmla="*/ 213 w 221"/>
                          <a:gd name="T29" fmla="*/ 2 h 15"/>
                          <a:gd name="T30" fmla="*/ 208 w 221"/>
                          <a:gd name="T31" fmla="*/ 4 h 15"/>
                          <a:gd name="T32" fmla="*/ 198 w 221"/>
                          <a:gd name="T33" fmla="*/ 6 h 15"/>
                          <a:gd name="T34" fmla="*/ 186 w 221"/>
                          <a:gd name="T35" fmla="*/ 8 h 15"/>
                          <a:gd name="T36" fmla="*/ 171 w 221"/>
                          <a:gd name="T37" fmla="*/ 10 h 15"/>
                          <a:gd name="T38" fmla="*/ 152 w 221"/>
                          <a:gd name="T39" fmla="*/ 12 h 15"/>
                          <a:gd name="T40" fmla="*/ 131 w 221"/>
                          <a:gd name="T41" fmla="*/ 12 h 15"/>
                          <a:gd name="T42" fmla="*/ 108 w 221"/>
                          <a:gd name="T43" fmla="*/ 13 h 15"/>
                          <a:gd name="T44" fmla="*/ 83 w 221"/>
                          <a:gd name="T45" fmla="*/ 13 h 15"/>
                          <a:gd name="T46" fmla="*/ 56 w 221"/>
                          <a:gd name="T47" fmla="*/ 15 h 15"/>
                          <a:gd name="T48" fmla="*/ 29 w 221"/>
                          <a:gd name="T49" fmla="*/ 15 h 15"/>
                          <a:gd name="T50" fmla="*/ 0 w 221"/>
                          <a:gd name="T51" fmla="*/ 15 h 15"/>
                          <a:gd name="T52" fmla="*/ 0 w 221"/>
                          <a:gd name="T53" fmla="*/ 15 h 1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</a:cxnLst>
                        <a:rect l="0" t="0" r="r" b="b"/>
                        <a:pathLst>
                          <a:path w="221" h="15">
                            <a:moveTo>
                              <a:pt x="0" y="15"/>
                            </a:moveTo>
                            <a:lnTo>
                              <a:pt x="29" y="15"/>
                            </a:lnTo>
                            <a:lnTo>
                              <a:pt x="58" y="15"/>
                            </a:lnTo>
                            <a:lnTo>
                              <a:pt x="84" y="13"/>
                            </a:lnTo>
                            <a:lnTo>
                              <a:pt x="111" y="13"/>
                            </a:lnTo>
                            <a:lnTo>
                              <a:pt x="134" y="12"/>
                            </a:lnTo>
                            <a:lnTo>
                              <a:pt x="156" y="12"/>
                            </a:lnTo>
                            <a:lnTo>
                              <a:pt x="175" y="10"/>
                            </a:lnTo>
                            <a:lnTo>
                              <a:pt x="190" y="8"/>
                            </a:lnTo>
                            <a:lnTo>
                              <a:pt x="204" y="6"/>
                            </a:lnTo>
                            <a:lnTo>
                              <a:pt x="213" y="4"/>
                            </a:lnTo>
                            <a:lnTo>
                              <a:pt x="219" y="2"/>
                            </a:lnTo>
                            <a:lnTo>
                              <a:pt x="221" y="0"/>
                            </a:lnTo>
                            <a:lnTo>
                              <a:pt x="215" y="0"/>
                            </a:lnTo>
                            <a:lnTo>
                              <a:pt x="213" y="2"/>
                            </a:lnTo>
                            <a:lnTo>
                              <a:pt x="208" y="4"/>
                            </a:lnTo>
                            <a:lnTo>
                              <a:pt x="198" y="6"/>
                            </a:lnTo>
                            <a:lnTo>
                              <a:pt x="186" y="8"/>
                            </a:lnTo>
                            <a:lnTo>
                              <a:pt x="171" y="10"/>
                            </a:lnTo>
                            <a:lnTo>
                              <a:pt x="152" y="12"/>
                            </a:lnTo>
                            <a:lnTo>
                              <a:pt x="131" y="12"/>
                            </a:lnTo>
                            <a:lnTo>
                              <a:pt x="108" y="13"/>
                            </a:lnTo>
                            <a:lnTo>
                              <a:pt x="83" y="13"/>
                            </a:lnTo>
                            <a:lnTo>
                              <a:pt x="56" y="15"/>
                            </a:lnTo>
                            <a:lnTo>
                              <a:pt x="29" y="15"/>
                            </a:lnTo>
                            <a:lnTo>
                              <a:pt x="0" y="15"/>
                            </a:lnTo>
                            <a:lnTo>
                              <a:pt x="0" y="15"/>
                            </a:lnTo>
                            <a:close/>
                          </a:path>
                        </a:pathLst>
                      </a:custGeom>
                      <a:solidFill>
                        <a:srgbClr val="7C7C7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29" name="Freeform 214">
                        <a:extLst>
                          <a:ext uri="{FF2B5EF4-FFF2-40B4-BE49-F238E27FC236}">
                            <a16:creationId xmlns:a16="http://schemas.microsoft.com/office/drawing/2014/main" id="{EB57AE17-CB27-41C9-A588-F0D866EF5C9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08" cy="8"/>
                      </a:xfrm>
                      <a:custGeom>
                        <a:avLst/>
                        <a:gdLst>
                          <a:gd name="T0" fmla="*/ 0 w 215"/>
                          <a:gd name="T1" fmla="*/ 15 h 15"/>
                          <a:gd name="T2" fmla="*/ 29 w 215"/>
                          <a:gd name="T3" fmla="*/ 15 h 15"/>
                          <a:gd name="T4" fmla="*/ 56 w 215"/>
                          <a:gd name="T5" fmla="*/ 15 h 15"/>
                          <a:gd name="T6" fmla="*/ 83 w 215"/>
                          <a:gd name="T7" fmla="*/ 13 h 15"/>
                          <a:gd name="T8" fmla="*/ 108 w 215"/>
                          <a:gd name="T9" fmla="*/ 13 h 15"/>
                          <a:gd name="T10" fmla="*/ 131 w 215"/>
                          <a:gd name="T11" fmla="*/ 12 h 15"/>
                          <a:gd name="T12" fmla="*/ 152 w 215"/>
                          <a:gd name="T13" fmla="*/ 12 h 15"/>
                          <a:gd name="T14" fmla="*/ 171 w 215"/>
                          <a:gd name="T15" fmla="*/ 10 h 15"/>
                          <a:gd name="T16" fmla="*/ 186 w 215"/>
                          <a:gd name="T17" fmla="*/ 8 h 15"/>
                          <a:gd name="T18" fmla="*/ 198 w 215"/>
                          <a:gd name="T19" fmla="*/ 6 h 15"/>
                          <a:gd name="T20" fmla="*/ 208 w 215"/>
                          <a:gd name="T21" fmla="*/ 4 h 15"/>
                          <a:gd name="T22" fmla="*/ 213 w 215"/>
                          <a:gd name="T23" fmla="*/ 2 h 15"/>
                          <a:gd name="T24" fmla="*/ 215 w 215"/>
                          <a:gd name="T25" fmla="*/ 0 h 15"/>
                          <a:gd name="T26" fmla="*/ 210 w 215"/>
                          <a:gd name="T27" fmla="*/ 0 h 15"/>
                          <a:gd name="T28" fmla="*/ 208 w 215"/>
                          <a:gd name="T29" fmla="*/ 2 h 15"/>
                          <a:gd name="T30" fmla="*/ 202 w 215"/>
                          <a:gd name="T31" fmla="*/ 4 h 15"/>
                          <a:gd name="T32" fmla="*/ 192 w 215"/>
                          <a:gd name="T33" fmla="*/ 6 h 15"/>
                          <a:gd name="T34" fmla="*/ 181 w 215"/>
                          <a:gd name="T35" fmla="*/ 8 h 15"/>
                          <a:gd name="T36" fmla="*/ 165 w 215"/>
                          <a:gd name="T37" fmla="*/ 10 h 15"/>
                          <a:gd name="T38" fmla="*/ 148 w 215"/>
                          <a:gd name="T39" fmla="*/ 10 h 15"/>
                          <a:gd name="T40" fmla="*/ 127 w 215"/>
                          <a:gd name="T41" fmla="*/ 12 h 15"/>
                          <a:gd name="T42" fmla="*/ 106 w 215"/>
                          <a:gd name="T43" fmla="*/ 13 h 15"/>
                          <a:gd name="T44" fmla="*/ 81 w 215"/>
                          <a:gd name="T45" fmla="*/ 13 h 15"/>
                          <a:gd name="T46" fmla="*/ 54 w 215"/>
                          <a:gd name="T47" fmla="*/ 13 h 15"/>
                          <a:gd name="T48" fmla="*/ 29 w 215"/>
                          <a:gd name="T49" fmla="*/ 15 h 15"/>
                          <a:gd name="T50" fmla="*/ 0 w 215"/>
                          <a:gd name="T51" fmla="*/ 15 h 15"/>
                          <a:gd name="T52" fmla="*/ 0 w 215"/>
                          <a:gd name="T53" fmla="*/ 15 h 1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</a:cxnLst>
                        <a:rect l="0" t="0" r="r" b="b"/>
                        <a:pathLst>
                          <a:path w="215" h="15">
                            <a:moveTo>
                              <a:pt x="0" y="15"/>
                            </a:moveTo>
                            <a:lnTo>
                              <a:pt x="29" y="15"/>
                            </a:lnTo>
                            <a:lnTo>
                              <a:pt x="56" y="15"/>
                            </a:lnTo>
                            <a:lnTo>
                              <a:pt x="83" y="13"/>
                            </a:lnTo>
                            <a:lnTo>
                              <a:pt x="108" y="13"/>
                            </a:lnTo>
                            <a:lnTo>
                              <a:pt x="131" y="12"/>
                            </a:lnTo>
                            <a:lnTo>
                              <a:pt x="152" y="12"/>
                            </a:lnTo>
                            <a:lnTo>
                              <a:pt x="171" y="10"/>
                            </a:lnTo>
                            <a:lnTo>
                              <a:pt x="186" y="8"/>
                            </a:lnTo>
                            <a:lnTo>
                              <a:pt x="198" y="6"/>
                            </a:lnTo>
                            <a:lnTo>
                              <a:pt x="208" y="4"/>
                            </a:lnTo>
                            <a:lnTo>
                              <a:pt x="213" y="2"/>
                            </a:lnTo>
                            <a:lnTo>
                              <a:pt x="215" y="0"/>
                            </a:lnTo>
                            <a:lnTo>
                              <a:pt x="210" y="0"/>
                            </a:lnTo>
                            <a:lnTo>
                              <a:pt x="208" y="2"/>
                            </a:lnTo>
                            <a:lnTo>
                              <a:pt x="202" y="4"/>
                            </a:lnTo>
                            <a:lnTo>
                              <a:pt x="192" y="6"/>
                            </a:lnTo>
                            <a:lnTo>
                              <a:pt x="181" y="8"/>
                            </a:lnTo>
                            <a:lnTo>
                              <a:pt x="165" y="10"/>
                            </a:lnTo>
                            <a:lnTo>
                              <a:pt x="148" y="10"/>
                            </a:lnTo>
                            <a:lnTo>
                              <a:pt x="127" y="12"/>
                            </a:lnTo>
                            <a:lnTo>
                              <a:pt x="106" y="13"/>
                            </a:lnTo>
                            <a:lnTo>
                              <a:pt x="81" y="13"/>
                            </a:lnTo>
                            <a:lnTo>
                              <a:pt x="54" y="13"/>
                            </a:lnTo>
                            <a:lnTo>
                              <a:pt x="29" y="15"/>
                            </a:lnTo>
                            <a:lnTo>
                              <a:pt x="0" y="15"/>
                            </a:lnTo>
                            <a:lnTo>
                              <a:pt x="0" y="15"/>
                            </a:lnTo>
                            <a:close/>
                          </a:path>
                        </a:pathLst>
                      </a:custGeom>
                      <a:solidFill>
                        <a:srgbClr val="7A7A7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30" name="Freeform 215">
                        <a:extLst>
                          <a:ext uri="{FF2B5EF4-FFF2-40B4-BE49-F238E27FC236}">
                            <a16:creationId xmlns:a16="http://schemas.microsoft.com/office/drawing/2014/main" id="{E65A9301-8C22-4767-8F71-F7A8E7F8C44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05" cy="8"/>
                      </a:xfrm>
                      <a:custGeom>
                        <a:avLst/>
                        <a:gdLst>
                          <a:gd name="T0" fmla="*/ 0 w 210"/>
                          <a:gd name="T1" fmla="*/ 15 h 15"/>
                          <a:gd name="T2" fmla="*/ 29 w 210"/>
                          <a:gd name="T3" fmla="*/ 15 h 15"/>
                          <a:gd name="T4" fmla="*/ 54 w 210"/>
                          <a:gd name="T5" fmla="*/ 13 h 15"/>
                          <a:gd name="T6" fmla="*/ 81 w 210"/>
                          <a:gd name="T7" fmla="*/ 13 h 15"/>
                          <a:gd name="T8" fmla="*/ 106 w 210"/>
                          <a:gd name="T9" fmla="*/ 13 h 15"/>
                          <a:gd name="T10" fmla="*/ 127 w 210"/>
                          <a:gd name="T11" fmla="*/ 12 h 15"/>
                          <a:gd name="T12" fmla="*/ 148 w 210"/>
                          <a:gd name="T13" fmla="*/ 10 h 15"/>
                          <a:gd name="T14" fmla="*/ 165 w 210"/>
                          <a:gd name="T15" fmla="*/ 10 h 15"/>
                          <a:gd name="T16" fmla="*/ 181 w 210"/>
                          <a:gd name="T17" fmla="*/ 8 h 15"/>
                          <a:gd name="T18" fmla="*/ 192 w 210"/>
                          <a:gd name="T19" fmla="*/ 6 h 15"/>
                          <a:gd name="T20" fmla="*/ 202 w 210"/>
                          <a:gd name="T21" fmla="*/ 4 h 15"/>
                          <a:gd name="T22" fmla="*/ 208 w 210"/>
                          <a:gd name="T23" fmla="*/ 2 h 15"/>
                          <a:gd name="T24" fmla="*/ 210 w 210"/>
                          <a:gd name="T25" fmla="*/ 0 h 15"/>
                          <a:gd name="T26" fmla="*/ 204 w 210"/>
                          <a:gd name="T27" fmla="*/ 0 h 15"/>
                          <a:gd name="T28" fmla="*/ 202 w 210"/>
                          <a:gd name="T29" fmla="*/ 2 h 15"/>
                          <a:gd name="T30" fmla="*/ 196 w 210"/>
                          <a:gd name="T31" fmla="*/ 4 h 15"/>
                          <a:gd name="T32" fmla="*/ 188 w 210"/>
                          <a:gd name="T33" fmla="*/ 6 h 15"/>
                          <a:gd name="T34" fmla="*/ 177 w 210"/>
                          <a:gd name="T35" fmla="*/ 8 h 15"/>
                          <a:gd name="T36" fmla="*/ 161 w 210"/>
                          <a:gd name="T37" fmla="*/ 10 h 15"/>
                          <a:gd name="T38" fmla="*/ 144 w 210"/>
                          <a:gd name="T39" fmla="*/ 10 h 15"/>
                          <a:gd name="T40" fmla="*/ 123 w 210"/>
                          <a:gd name="T41" fmla="*/ 12 h 15"/>
                          <a:gd name="T42" fmla="*/ 102 w 210"/>
                          <a:gd name="T43" fmla="*/ 12 h 15"/>
                          <a:gd name="T44" fmla="*/ 79 w 210"/>
                          <a:gd name="T45" fmla="*/ 13 h 15"/>
                          <a:gd name="T46" fmla="*/ 54 w 210"/>
                          <a:gd name="T47" fmla="*/ 13 h 15"/>
                          <a:gd name="T48" fmla="*/ 27 w 210"/>
                          <a:gd name="T49" fmla="*/ 13 h 15"/>
                          <a:gd name="T50" fmla="*/ 0 w 210"/>
                          <a:gd name="T51" fmla="*/ 13 h 15"/>
                          <a:gd name="T52" fmla="*/ 0 w 210"/>
                          <a:gd name="T53" fmla="*/ 15 h 1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</a:cxnLst>
                        <a:rect l="0" t="0" r="r" b="b"/>
                        <a:pathLst>
                          <a:path w="210" h="15">
                            <a:moveTo>
                              <a:pt x="0" y="15"/>
                            </a:moveTo>
                            <a:lnTo>
                              <a:pt x="29" y="15"/>
                            </a:lnTo>
                            <a:lnTo>
                              <a:pt x="54" y="13"/>
                            </a:lnTo>
                            <a:lnTo>
                              <a:pt x="81" y="13"/>
                            </a:lnTo>
                            <a:lnTo>
                              <a:pt x="106" y="13"/>
                            </a:lnTo>
                            <a:lnTo>
                              <a:pt x="127" y="12"/>
                            </a:lnTo>
                            <a:lnTo>
                              <a:pt x="148" y="10"/>
                            </a:lnTo>
                            <a:lnTo>
                              <a:pt x="165" y="10"/>
                            </a:lnTo>
                            <a:lnTo>
                              <a:pt x="181" y="8"/>
                            </a:lnTo>
                            <a:lnTo>
                              <a:pt x="192" y="6"/>
                            </a:lnTo>
                            <a:lnTo>
                              <a:pt x="202" y="4"/>
                            </a:lnTo>
                            <a:lnTo>
                              <a:pt x="208" y="2"/>
                            </a:lnTo>
                            <a:lnTo>
                              <a:pt x="210" y="0"/>
                            </a:lnTo>
                            <a:lnTo>
                              <a:pt x="204" y="0"/>
                            </a:lnTo>
                            <a:lnTo>
                              <a:pt x="202" y="2"/>
                            </a:lnTo>
                            <a:lnTo>
                              <a:pt x="196" y="4"/>
                            </a:lnTo>
                            <a:lnTo>
                              <a:pt x="188" y="6"/>
                            </a:lnTo>
                            <a:lnTo>
                              <a:pt x="177" y="8"/>
                            </a:lnTo>
                            <a:lnTo>
                              <a:pt x="161" y="10"/>
                            </a:lnTo>
                            <a:lnTo>
                              <a:pt x="144" y="10"/>
                            </a:lnTo>
                            <a:lnTo>
                              <a:pt x="123" y="12"/>
                            </a:lnTo>
                            <a:lnTo>
                              <a:pt x="102" y="12"/>
                            </a:lnTo>
                            <a:lnTo>
                              <a:pt x="79" y="13"/>
                            </a:lnTo>
                            <a:lnTo>
                              <a:pt x="54" y="13"/>
                            </a:lnTo>
                            <a:lnTo>
                              <a:pt x="27" y="13"/>
                            </a:lnTo>
                            <a:lnTo>
                              <a:pt x="0" y="13"/>
                            </a:lnTo>
                            <a:lnTo>
                              <a:pt x="0" y="15"/>
                            </a:lnTo>
                            <a:close/>
                          </a:path>
                        </a:pathLst>
                      </a:custGeom>
                      <a:solidFill>
                        <a:srgbClr val="79797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31" name="Freeform 216">
                        <a:extLst>
                          <a:ext uri="{FF2B5EF4-FFF2-40B4-BE49-F238E27FC236}">
                            <a16:creationId xmlns:a16="http://schemas.microsoft.com/office/drawing/2014/main" id="{A27453B3-3D91-4C3F-8CA0-EDEF1666D5D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02" cy="7"/>
                      </a:xfrm>
                      <a:custGeom>
                        <a:avLst/>
                        <a:gdLst>
                          <a:gd name="T0" fmla="*/ 0 w 204"/>
                          <a:gd name="T1" fmla="*/ 13 h 13"/>
                          <a:gd name="T2" fmla="*/ 27 w 204"/>
                          <a:gd name="T3" fmla="*/ 13 h 13"/>
                          <a:gd name="T4" fmla="*/ 54 w 204"/>
                          <a:gd name="T5" fmla="*/ 13 h 13"/>
                          <a:gd name="T6" fmla="*/ 79 w 204"/>
                          <a:gd name="T7" fmla="*/ 13 h 13"/>
                          <a:gd name="T8" fmla="*/ 102 w 204"/>
                          <a:gd name="T9" fmla="*/ 12 h 13"/>
                          <a:gd name="T10" fmla="*/ 123 w 204"/>
                          <a:gd name="T11" fmla="*/ 12 h 13"/>
                          <a:gd name="T12" fmla="*/ 144 w 204"/>
                          <a:gd name="T13" fmla="*/ 10 h 13"/>
                          <a:gd name="T14" fmla="*/ 161 w 204"/>
                          <a:gd name="T15" fmla="*/ 10 h 13"/>
                          <a:gd name="T16" fmla="*/ 177 w 204"/>
                          <a:gd name="T17" fmla="*/ 8 h 13"/>
                          <a:gd name="T18" fmla="*/ 188 w 204"/>
                          <a:gd name="T19" fmla="*/ 6 h 13"/>
                          <a:gd name="T20" fmla="*/ 196 w 204"/>
                          <a:gd name="T21" fmla="*/ 4 h 13"/>
                          <a:gd name="T22" fmla="*/ 202 w 204"/>
                          <a:gd name="T23" fmla="*/ 2 h 13"/>
                          <a:gd name="T24" fmla="*/ 204 w 204"/>
                          <a:gd name="T25" fmla="*/ 0 h 13"/>
                          <a:gd name="T26" fmla="*/ 198 w 204"/>
                          <a:gd name="T27" fmla="*/ 0 h 13"/>
                          <a:gd name="T28" fmla="*/ 196 w 204"/>
                          <a:gd name="T29" fmla="*/ 2 h 13"/>
                          <a:gd name="T30" fmla="*/ 190 w 204"/>
                          <a:gd name="T31" fmla="*/ 4 h 13"/>
                          <a:gd name="T32" fmla="*/ 183 w 204"/>
                          <a:gd name="T33" fmla="*/ 6 h 13"/>
                          <a:gd name="T34" fmla="*/ 171 w 204"/>
                          <a:gd name="T35" fmla="*/ 8 h 13"/>
                          <a:gd name="T36" fmla="*/ 158 w 204"/>
                          <a:gd name="T37" fmla="*/ 8 h 13"/>
                          <a:gd name="T38" fmla="*/ 140 w 204"/>
                          <a:gd name="T39" fmla="*/ 10 h 13"/>
                          <a:gd name="T40" fmla="*/ 121 w 204"/>
                          <a:gd name="T41" fmla="*/ 12 h 13"/>
                          <a:gd name="T42" fmla="*/ 100 w 204"/>
                          <a:gd name="T43" fmla="*/ 12 h 13"/>
                          <a:gd name="T44" fmla="*/ 77 w 204"/>
                          <a:gd name="T45" fmla="*/ 13 h 13"/>
                          <a:gd name="T46" fmla="*/ 52 w 204"/>
                          <a:gd name="T47" fmla="*/ 13 h 13"/>
                          <a:gd name="T48" fmla="*/ 27 w 204"/>
                          <a:gd name="T49" fmla="*/ 13 h 13"/>
                          <a:gd name="T50" fmla="*/ 0 w 204"/>
                          <a:gd name="T51" fmla="*/ 13 h 13"/>
                          <a:gd name="T52" fmla="*/ 0 w 204"/>
                          <a:gd name="T53" fmla="*/ 13 h 1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</a:cxnLst>
                        <a:rect l="0" t="0" r="r" b="b"/>
                        <a:pathLst>
                          <a:path w="204" h="13">
                            <a:moveTo>
                              <a:pt x="0" y="13"/>
                            </a:moveTo>
                            <a:lnTo>
                              <a:pt x="27" y="13"/>
                            </a:lnTo>
                            <a:lnTo>
                              <a:pt x="54" y="13"/>
                            </a:lnTo>
                            <a:lnTo>
                              <a:pt x="79" y="13"/>
                            </a:lnTo>
                            <a:lnTo>
                              <a:pt x="102" y="12"/>
                            </a:lnTo>
                            <a:lnTo>
                              <a:pt x="123" y="12"/>
                            </a:lnTo>
                            <a:lnTo>
                              <a:pt x="144" y="10"/>
                            </a:lnTo>
                            <a:lnTo>
                              <a:pt x="161" y="10"/>
                            </a:lnTo>
                            <a:lnTo>
                              <a:pt x="177" y="8"/>
                            </a:lnTo>
                            <a:lnTo>
                              <a:pt x="188" y="6"/>
                            </a:lnTo>
                            <a:lnTo>
                              <a:pt x="196" y="4"/>
                            </a:lnTo>
                            <a:lnTo>
                              <a:pt x="202" y="2"/>
                            </a:lnTo>
                            <a:lnTo>
                              <a:pt x="204" y="0"/>
                            </a:lnTo>
                            <a:lnTo>
                              <a:pt x="198" y="0"/>
                            </a:lnTo>
                            <a:lnTo>
                              <a:pt x="196" y="2"/>
                            </a:lnTo>
                            <a:lnTo>
                              <a:pt x="190" y="4"/>
                            </a:lnTo>
                            <a:lnTo>
                              <a:pt x="183" y="6"/>
                            </a:lnTo>
                            <a:lnTo>
                              <a:pt x="171" y="8"/>
                            </a:lnTo>
                            <a:lnTo>
                              <a:pt x="158" y="8"/>
                            </a:lnTo>
                            <a:lnTo>
                              <a:pt x="140" y="10"/>
                            </a:lnTo>
                            <a:lnTo>
                              <a:pt x="121" y="12"/>
                            </a:lnTo>
                            <a:lnTo>
                              <a:pt x="100" y="12"/>
                            </a:lnTo>
                            <a:lnTo>
                              <a:pt x="77" y="13"/>
                            </a:lnTo>
                            <a:lnTo>
                              <a:pt x="52" y="13"/>
                            </a:lnTo>
                            <a:lnTo>
                              <a:pt x="27" y="13"/>
                            </a:lnTo>
                            <a:lnTo>
                              <a:pt x="0" y="13"/>
                            </a:lnTo>
                            <a:lnTo>
                              <a:pt x="0" y="13"/>
                            </a:lnTo>
                            <a:close/>
                          </a:path>
                        </a:pathLst>
                      </a:custGeom>
                      <a:solidFill>
                        <a:srgbClr val="787878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32" name="Freeform 217">
                        <a:extLst>
                          <a:ext uri="{FF2B5EF4-FFF2-40B4-BE49-F238E27FC236}">
                            <a16:creationId xmlns:a16="http://schemas.microsoft.com/office/drawing/2014/main" id="{5260455B-AF65-41CF-85C5-1BB35FE3367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99" cy="7"/>
                      </a:xfrm>
                      <a:custGeom>
                        <a:avLst/>
                        <a:gdLst>
                          <a:gd name="T0" fmla="*/ 0 w 198"/>
                          <a:gd name="T1" fmla="*/ 13 h 13"/>
                          <a:gd name="T2" fmla="*/ 27 w 198"/>
                          <a:gd name="T3" fmla="*/ 13 h 13"/>
                          <a:gd name="T4" fmla="*/ 52 w 198"/>
                          <a:gd name="T5" fmla="*/ 13 h 13"/>
                          <a:gd name="T6" fmla="*/ 77 w 198"/>
                          <a:gd name="T7" fmla="*/ 13 h 13"/>
                          <a:gd name="T8" fmla="*/ 100 w 198"/>
                          <a:gd name="T9" fmla="*/ 12 h 13"/>
                          <a:gd name="T10" fmla="*/ 121 w 198"/>
                          <a:gd name="T11" fmla="*/ 12 h 13"/>
                          <a:gd name="T12" fmla="*/ 140 w 198"/>
                          <a:gd name="T13" fmla="*/ 10 h 13"/>
                          <a:gd name="T14" fmla="*/ 158 w 198"/>
                          <a:gd name="T15" fmla="*/ 8 h 13"/>
                          <a:gd name="T16" fmla="*/ 171 w 198"/>
                          <a:gd name="T17" fmla="*/ 8 h 13"/>
                          <a:gd name="T18" fmla="*/ 183 w 198"/>
                          <a:gd name="T19" fmla="*/ 6 h 13"/>
                          <a:gd name="T20" fmla="*/ 190 w 198"/>
                          <a:gd name="T21" fmla="*/ 4 h 13"/>
                          <a:gd name="T22" fmla="*/ 196 w 198"/>
                          <a:gd name="T23" fmla="*/ 2 h 13"/>
                          <a:gd name="T24" fmla="*/ 198 w 198"/>
                          <a:gd name="T25" fmla="*/ 0 h 13"/>
                          <a:gd name="T26" fmla="*/ 192 w 198"/>
                          <a:gd name="T27" fmla="*/ 0 h 13"/>
                          <a:gd name="T28" fmla="*/ 190 w 198"/>
                          <a:gd name="T29" fmla="*/ 2 h 13"/>
                          <a:gd name="T30" fmla="*/ 184 w 198"/>
                          <a:gd name="T31" fmla="*/ 4 h 13"/>
                          <a:gd name="T32" fmla="*/ 177 w 198"/>
                          <a:gd name="T33" fmla="*/ 6 h 13"/>
                          <a:gd name="T34" fmla="*/ 165 w 198"/>
                          <a:gd name="T35" fmla="*/ 8 h 13"/>
                          <a:gd name="T36" fmla="*/ 152 w 198"/>
                          <a:gd name="T37" fmla="*/ 8 h 13"/>
                          <a:gd name="T38" fmla="*/ 136 w 198"/>
                          <a:gd name="T39" fmla="*/ 10 h 13"/>
                          <a:gd name="T40" fmla="*/ 117 w 198"/>
                          <a:gd name="T41" fmla="*/ 12 h 13"/>
                          <a:gd name="T42" fmla="*/ 96 w 198"/>
                          <a:gd name="T43" fmla="*/ 12 h 13"/>
                          <a:gd name="T44" fmla="*/ 73 w 198"/>
                          <a:gd name="T45" fmla="*/ 12 h 13"/>
                          <a:gd name="T46" fmla="*/ 50 w 198"/>
                          <a:gd name="T47" fmla="*/ 13 h 13"/>
                          <a:gd name="T48" fmla="*/ 25 w 198"/>
                          <a:gd name="T49" fmla="*/ 13 h 13"/>
                          <a:gd name="T50" fmla="*/ 0 w 198"/>
                          <a:gd name="T51" fmla="*/ 13 h 13"/>
                          <a:gd name="T52" fmla="*/ 0 w 198"/>
                          <a:gd name="T53" fmla="*/ 13 h 1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</a:cxnLst>
                        <a:rect l="0" t="0" r="r" b="b"/>
                        <a:pathLst>
                          <a:path w="198" h="13">
                            <a:moveTo>
                              <a:pt x="0" y="13"/>
                            </a:moveTo>
                            <a:lnTo>
                              <a:pt x="27" y="13"/>
                            </a:lnTo>
                            <a:lnTo>
                              <a:pt x="52" y="13"/>
                            </a:lnTo>
                            <a:lnTo>
                              <a:pt x="77" y="13"/>
                            </a:lnTo>
                            <a:lnTo>
                              <a:pt x="100" y="12"/>
                            </a:lnTo>
                            <a:lnTo>
                              <a:pt x="121" y="12"/>
                            </a:lnTo>
                            <a:lnTo>
                              <a:pt x="140" y="10"/>
                            </a:lnTo>
                            <a:lnTo>
                              <a:pt x="158" y="8"/>
                            </a:lnTo>
                            <a:lnTo>
                              <a:pt x="171" y="8"/>
                            </a:lnTo>
                            <a:lnTo>
                              <a:pt x="183" y="6"/>
                            </a:lnTo>
                            <a:lnTo>
                              <a:pt x="190" y="4"/>
                            </a:lnTo>
                            <a:lnTo>
                              <a:pt x="196" y="2"/>
                            </a:lnTo>
                            <a:lnTo>
                              <a:pt x="198" y="0"/>
                            </a:lnTo>
                            <a:lnTo>
                              <a:pt x="192" y="0"/>
                            </a:lnTo>
                            <a:lnTo>
                              <a:pt x="190" y="2"/>
                            </a:lnTo>
                            <a:lnTo>
                              <a:pt x="184" y="4"/>
                            </a:lnTo>
                            <a:lnTo>
                              <a:pt x="177" y="6"/>
                            </a:lnTo>
                            <a:lnTo>
                              <a:pt x="165" y="8"/>
                            </a:lnTo>
                            <a:lnTo>
                              <a:pt x="152" y="8"/>
                            </a:lnTo>
                            <a:lnTo>
                              <a:pt x="136" y="10"/>
                            </a:lnTo>
                            <a:lnTo>
                              <a:pt x="117" y="12"/>
                            </a:lnTo>
                            <a:lnTo>
                              <a:pt x="96" y="12"/>
                            </a:lnTo>
                            <a:lnTo>
                              <a:pt x="73" y="12"/>
                            </a:lnTo>
                            <a:lnTo>
                              <a:pt x="50" y="13"/>
                            </a:lnTo>
                            <a:lnTo>
                              <a:pt x="25" y="13"/>
                            </a:lnTo>
                            <a:lnTo>
                              <a:pt x="0" y="13"/>
                            </a:lnTo>
                            <a:lnTo>
                              <a:pt x="0" y="13"/>
                            </a:lnTo>
                            <a:close/>
                          </a:path>
                        </a:pathLst>
                      </a:custGeom>
                      <a:solidFill>
                        <a:srgbClr val="777777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33" name="Freeform 218">
                        <a:extLst>
                          <a:ext uri="{FF2B5EF4-FFF2-40B4-BE49-F238E27FC236}">
                            <a16:creationId xmlns:a16="http://schemas.microsoft.com/office/drawing/2014/main" id="{5D98A255-B245-4DE7-9AEC-3FA90248BC7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96" cy="7"/>
                      </a:xfrm>
                      <a:custGeom>
                        <a:avLst/>
                        <a:gdLst>
                          <a:gd name="T0" fmla="*/ 0 w 192"/>
                          <a:gd name="T1" fmla="*/ 13 h 13"/>
                          <a:gd name="T2" fmla="*/ 25 w 192"/>
                          <a:gd name="T3" fmla="*/ 13 h 13"/>
                          <a:gd name="T4" fmla="*/ 50 w 192"/>
                          <a:gd name="T5" fmla="*/ 13 h 13"/>
                          <a:gd name="T6" fmla="*/ 73 w 192"/>
                          <a:gd name="T7" fmla="*/ 12 h 13"/>
                          <a:gd name="T8" fmla="*/ 96 w 192"/>
                          <a:gd name="T9" fmla="*/ 12 h 13"/>
                          <a:gd name="T10" fmla="*/ 117 w 192"/>
                          <a:gd name="T11" fmla="*/ 12 h 13"/>
                          <a:gd name="T12" fmla="*/ 136 w 192"/>
                          <a:gd name="T13" fmla="*/ 10 h 13"/>
                          <a:gd name="T14" fmla="*/ 152 w 192"/>
                          <a:gd name="T15" fmla="*/ 8 h 13"/>
                          <a:gd name="T16" fmla="*/ 165 w 192"/>
                          <a:gd name="T17" fmla="*/ 8 h 13"/>
                          <a:gd name="T18" fmla="*/ 177 w 192"/>
                          <a:gd name="T19" fmla="*/ 6 h 13"/>
                          <a:gd name="T20" fmla="*/ 184 w 192"/>
                          <a:gd name="T21" fmla="*/ 4 h 13"/>
                          <a:gd name="T22" fmla="*/ 190 w 192"/>
                          <a:gd name="T23" fmla="*/ 2 h 13"/>
                          <a:gd name="T24" fmla="*/ 192 w 192"/>
                          <a:gd name="T25" fmla="*/ 0 h 13"/>
                          <a:gd name="T26" fmla="*/ 186 w 192"/>
                          <a:gd name="T27" fmla="*/ 0 h 13"/>
                          <a:gd name="T28" fmla="*/ 184 w 192"/>
                          <a:gd name="T29" fmla="*/ 2 h 13"/>
                          <a:gd name="T30" fmla="*/ 179 w 192"/>
                          <a:gd name="T31" fmla="*/ 4 h 13"/>
                          <a:gd name="T32" fmla="*/ 169 w 192"/>
                          <a:gd name="T33" fmla="*/ 6 h 13"/>
                          <a:gd name="T34" fmla="*/ 156 w 192"/>
                          <a:gd name="T35" fmla="*/ 8 h 13"/>
                          <a:gd name="T36" fmla="*/ 140 w 192"/>
                          <a:gd name="T37" fmla="*/ 10 h 13"/>
                          <a:gd name="T38" fmla="*/ 121 w 192"/>
                          <a:gd name="T39" fmla="*/ 10 h 13"/>
                          <a:gd name="T40" fmla="*/ 100 w 192"/>
                          <a:gd name="T41" fmla="*/ 12 h 13"/>
                          <a:gd name="T42" fmla="*/ 77 w 192"/>
                          <a:gd name="T43" fmla="*/ 12 h 13"/>
                          <a:gd name="T44" fmla="*/ 54 w 192"/>
                          <a:gd name="T45" fmla="*/ 13 h 13"/>
                          <a:gd name="T46" fmla="*/ 27 w 192"/>
                          <a:gd name="T47" fmla="*/ 13 h 13"/>
                          <a:gd name="T48" fmla="*/ 0 w 192"/>
                          <a:gd name="T49" fmla="*/ 13 h 13"/>
                          <a:gd name="T50" fmla="*/ 0 w 192"/>
                          <a:gd name="T51" fmla="*/ 13 h 1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</a:cxnLst>
                        <a:rect l="0" t="0" r="r" b="b"/>
                        <a:pathLst>
                          <a:path w="192" h="13">
                            <a:moveTo>
                              <a:pt x="0" y="13"/>
                            </a:moveTo>
                            <a:lnTo>
                              <a:pt x="25" y="13"/>
                            </a:lnTo>
                            <a:lnTo>
                              <a:pt x="50" y="13"/>
                            </a:lnTo>
                            <a:lnTo>
                              <a:pt x="73" y="12"/>
                            </a:lnTo>
                            <a:lnTo>
                              <a:pt x="96" y="12"/>
                            </a:lnTo>
                            <a:lnTo>
                              <a:pt x="117" y="12"/>
                            </a:lnTo>
                            <a:lnTo>
                              <a:pt x="136" y="10"/>
                            </a:lnTo>
                            <a:lnTo>
                              <a:pt x="152" y="8"/>
                            </a:lnTo>
                            <a:lnTo>
                              <a:pt x="165" y="8"/>
                            </a:lnTo>
                            <a:lnTo>
                              <a:pt x="177" y="6"/>
                            </a:lnTo>
                            <a:lnTo>
                              <a:pt x="184" y="4"/>
                            </a:lnTo>
                            <a:lnTo>
                              <a:pt x="190" y="2"/>
                            </a:lnTo>
                            <a:lnTo>
                              <a:pt x="192" y="0"/>
                            </a:lnTo>
                            <a:lnTo>
                              <a:pt x="186" y="0"/>
                            </a:lnTo>
                            <a:lnTo>
                              <a:pt x="184" y="2"/>
                            </a:lnTo>
                            <a:lnTo>
                              <a:pt x="179" y="4"/>
                            </a:lnTo>
                            <a:lnTo>
                              <a:pt x="169" y="6"/>
                            </a:lnTo>
                            <a:lnTo>
                              <a:pt x="156" y="8"/>
                            </a:lnTo>
                            <a:lnTo>
                              <a:pt x="140" y="10"/>
                            </a:lnTo>
                            <a:lnTo>
                              <a:pt x="121" y="10"/>
                            </a:lnTo>
                            <a:lnTo>
                              <a:pt x="100" y="12"/>
                            </a:lnTo>
                            <a:lnTo>
                              <a:pt x="77" y="12"/>
                            </a:lnTo>
                            <a:lnTo>
                              <a:pt x="54" y="13"/>
                            </a:lnTo>
                            <a:lnTo>
                              <a:pt x="27" y="13"/>
                            </a:lnTo>
                            <a:lnTo>
                              <a:pt x="0" y="13"/>
                            </a:lnTo>
                            <a:lnTo>
                              <a:pt x="0" y="13"/>
                            </a:lnTo>
                            <a:close/>
                          </a:path>
                        </a:pathLst>
                      </a:custGeom>
                      <a:solidFill>
                        <a:srgbClr val="76767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34" name="Freeform 219">
                        <a:extLst>
                          <a:ext uri="{FF2B5EF4-FFF2-40B4-BE49-F238E27FC236}">
                            <a16:creationId xmlns:a16="http://schemas.microsoft.com/office/drawing/2014/main" id="{4FB6DADD-5391-4AFA-AC4D-9901E806737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93" cy="7"/>
                      </a:xfrm>
                      <a:custGeom>
                        <a:avLst/>
                        <a:gdLst>
                          <a:gd name="T0" fmla="*/ 0 w 186"/>
                          <a:gd name="T1" fmla="*/ 13 h 13"/>
                          <a:gd name="T2" fmla="*/ 27 w 186"/>
                          <a:gd name="T3" fmla="*/ 13 h 13"/>
                          <a:gd name="T4" fmla="*/ 54 w 186"/>
                          <a:gd name="T5" fmla="*/ 13 h 13"/>
                          <a:gd name="T6" fmla="*/ 77 w 186"/>
                          <a:gd name="T7" fmla="*/ 12 h 13"/>
                          <a:gd name="T8" fmla="*/ 100 w 186"/>
                          <a:gd name="T9" fmla="*/ 12 h 13"/>
                          <a:gd name="T10" fmla="*/ 121 w 186"/>
                          <a:gd name="T11" fmla="*/ 10 h 13"/>
                          <a:gd name="T12" fmla="*/ 140 w 186"/>
                          <a:gd name="T13" fmla="*/ 10 h 13"/>
                          <a:gd name="T14" fmla="*/ 156 w 186"/>
                          <a:gd name="T15" fmla="*/ 8 h 13"/>
                          <a:gd name="T16" fmla="*/ 169 w 186"/>
                          <a:gd name="T17" fmla="*/ 6 h 13"/>
                          <a:gd name="T18" fmla="*/ 179 w 186"/>
                          <a:gd name="T19" fmla="*/ 4 h 13"/>
                          <a:gd name="T20" fmla="*/ 184 w 186"/>
                          <a:gd name="T21" fmla="*/ 2 h 13"/>
                          <a:gd name="T22" fmla="*/ 186 w 186"/>
                          <a:gd name="T23" fmla="*/ 0 h 13"/>
                          <a:gd name="T24" fmla="*/ 181 w 186"/>
                          <a:gd name="T25" fmla="*/ 0 h 13"/>
                          <a:gd name="T26" fmla="*/ 179 w 186"/>
                          <a:gd name="T27" fmla="*/ 2 h 13"/>
                          <a:gd name="T28" fmla="*/ 173 w 186"/>
                          <a:gd name="T29" fmla="*/ 4 h 13"/>
                          <a:gd name="T30" fmla="*/ 163 w 186"/>
                          <a:gd name="T31" fmla="*/ 6 h 13"/>
                          <a:gd name="T32" fmla="*/ 152 w 186"/>
                          <a:gd name="T33" fmla="*/ 8 h 13"/>
                          <a:gd name="T34" fmla="*/ 136 w 186"/>
                          <a:gd name="T35" fmla="*/ 8 h 13"/>
                          <a:gd name="T36" fmla="*/ 117 w 186"/>
                          <a:gd name="T37" fmla="*/ 10 h 13"/>
                          <a:gd name="T38" fmla="*/ 98 w 186"/>
                          <a:gd name="T39" fmla="*/ 12 h 13"/>
                          <a:gd name="T40" fmla="*/ 75 w 186"/>
                          <a:gd name="T41" fmla="*/ 12 h 13"/>
                          <a:gd name="T42" fmla="*/ 52 w 186"/>
                          <a:gd name="T43" fmla="*/ 12 h 13"/>
                          <a:gd name="T44" fmla="*/ 27 w 186"/>
                          <a:gd name="T45" fmla="*/ 13 h 13"/>
                          <a:gd name="T46" fmla="*/ 0 w 186"/>
                          <a:gd name="T47" fmla="*/ 13 h 13"/>
                          <a:gd name="T48" fmla="*/ 0 w 186"/>
                          <a:gd name="T49" fmla="*/ 13 h 1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</a:cxnLst>
                        <a:rect l="0" t="0" r="r" b="b"/>
                        <a:pathLst>
                          <a:path w="186" h="13">
                            <a:moveTo>
                              <a:pt x="0" y="13"/>
                            </a:moveTo>
                            <a:lnTo>
                              <a:pt x="27" y="13"/>
                            </a:lnTo>
                            <a:lnTo>
                              <a:pt x="54" y="13"/>
                            </a:lnTo>
                            <a:lnTo>
                              <a:pt x="77" y="12"/>
                            </a:lnTo>
                            <a:lnTo>
                              <a:pt x="100" y="12"/>
                            </a:lnTo>
                            <a:lnTo>
                              <a:pt x="121" y="10"/>
                            </a:lnTo>
                            <a:lnTo>
                              <a:pt x="140" y="10"/>
                            </a:lnTo>
                            <a:lnTo>
                              <a:pt x="156" y="8"/>
                            </a:lnTo>
                            <a:lnTo>
                              <a:pt x="169" y="6"/>
                            </a:lnTo>
                            <a:lnTo>
                              <a:pt x="179" y="4"/>
                            </a:lnTo>
                            <a:lnTo>
                              <a:pt x="184" y="2"/>
                            </a:lnTo>
                            <a:lnTo>
                              <a:pt x="186" y="0"/>
                            </a:lnTo>
                            <a:lnTo>
                              <a:pt x="181" y="0"/>
                            </a:lnTo>
                            <a:lnTo>
                              <a:pt x="179" y="2"/>
                            </a:lnTo>
                            <a:lnTo>
                              <a:pt x="173" y="4"/>
                            </a:lnTo>
                            <a:lnTo>
                              <a:pt x="163" y="6"/>
                            </a:lnTo>
                            <a:lnTo>
                              <a:pt x="152" y="8"/>
                            </a:lnTo>
                            <a:lnTo>
                              <a:pt x="136" y="8"/>
                            </a:lnTo>
                            <a:lnTo>
                              <a:pt x="117" y="10"/>
                            </a:lnTo>
                            <a:lnTo>
                              <a:pt x="98" y="12"/>
                            </a:lnTo>
                            <a:lnTo>
                              <a:pt x="75" y="12"/>
                            </a:lnTo>
                            <a:lnTo>
                              <a:pt x="52" y="12"/>
                            </a:lnTo>
                            <a:lnTo>
                              <a:pt x="27" y="13"/>
                            </a:lnTo>
                            <a:lnTo>
                              <a:pt x="0" y="13"/>
                            </a:lnTo>
                            <a:lnTo>
                              <a:pt x="0" y="13"/>
                            </a:lnTo>
                            <a:close/>
                          </a:path>
                        </a:pathLst>
                      </a:custGeom>
                      <a:solidFill>
                        <a:srgbClr val="757575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35" name="Freeform 220">
                        <a:extLst>
                          <a:ext uri="{FF2B5EF4-FFF2-40B4-BE49-F238E27FC236}">
                            <a16:creationId xmlns:a16="http://schemas.microsoft.com/office/drawing/2014/main" id="{2D23BBC3-A97D-4B6E-AD5B-B5BD881A66C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90" cy="7"/>
                      </a:xfrm>
                      <a:custGeom>
                        <a:avLst/>
                        <a:gdLst>
                          <a:gd name="T0" fmla="*/ 0 w 181"/>
                          <a:gd name="T1" fmla="*/ 13 h 13"/>
                          <a:gd name="T2" fmla="*/ 27 w 181"/>
                          <a:gd name="T3" fmla="*/ 13 h 13"/>
                          <a:gd name="T4" fmla="*/ 52 w 181"/>
                          <a:gd name="T5" fmla="*/ 12 h 13"/>
                          <a:gd name="T6" fmla="*/ 75 w 181"/>
                          <a:gd name="T7" fmla="*/ 12 h 13"/>
                          <a:gd name="T8" fmla="*/ 98 w 181"/>
                          <a:gd name="T9" fmla="*/ 12 h 13"/>
                          <a:gd name="T10" fmla="*/ 117 w 181"/>
                          <a:gd name="T11" fmla="*/ 10 h 13"/>
                          <a:gd name="T12" fmla="*/ 136 w 181"/>
                          <a:gd name="T13" fmla="*/ 8 h 13"/>
                          <a:gd name="T14" fmla="*/ 152 w 181"/>
                          <a:gd name="T15" fmla="*/ 8 h 13"/>
                          <a:gd name="T16" fmla="*/ 163 w 181"/>
                          <a:gd name="T17" fmla="*/ 6 h 13"/>
                          <a:gd name="T18" fmla="*/ 173 w 181"/>
                          <a:gd name="T19" fmla="*/ 4 h 13"/>
                          <a:gd name="T20" fmla="*/ 179 w 181"/>
                          <a:gd name="T21" fmla="*/ 2 h 13"/>
                          <a:gd name="T22" fmla="*/ 181 w 181"/>
                          <a:gd name="T23" fmla="*/ 0 h 13"/>
                          <a:gd name="T24" fmla="*/ 175 w 181"/>
                          <a:gd name="T25" fmla="*/ 0 h 13"/>
                          <a:gd name="T26" fmla="*/ 173 w 181"/>
                          <a:gd name="T27" fmla="*/ 2 h 13"/>
                          <a:gd name="T28" fmla="*/ 167 w 181"/>
                          <a:gd name="T29" fmla="*/ 4 h 13"/>
                          <a:gd name="T30" fmla="*/ 158 w 181"/>
                          <a:gd name="T31" fmla="*/ 6 h 13"/>
                          <a:gd name="T32" fmla="*/ 146 w 181"/>
                          <a:gd name="T33" fmla="*/ 8 h 13"/>
                          <a:gd name="T34" fmla="*/ 133 w 181"/>
                          <a:gd name="T35" fmla="*/ 8 h 13"/>
                          <a:gd name="T36" fmla="*/ 115 w 181"/>
                          <a:gd name="T37" fmla="*/ 10 h 13"/>
                          <a:gd name="T38" fmla="*/ 94 w 181"/>
                          <a:gd name="T39" fmla="*/ 10 h 13"/>
                          <a:gd name="T40" fmla="*/ 73 w 181"/>
                          <a:gd name="T41" fmla="*/ 12 h 13"/>
                          <a:gd name="T42" fmla="*/ 50 w 181"/>
                          <a:gd name="T43" fmla="*/ 12 h 13"/>
                          <a:gd name="T44" fmla="*/ 25 w 181"/>
                          <a:gd name="T45" fmla="*/ 12 h 13"/>
                          <a:gd name="T46" fmla="*/ 0 w 181"/>
                          <a:gd name="T47" fmla="*/ 12 h 13"/>
                          <a:gd name="T48" fmla="*/ 0 w 181"/>
                          <a:gd name="T49" fmla="*/ 13 h 1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</a:cxnLst>
                        <a:rect l="0" t="0" r="r" b="b"/>
                        <a:pathLst>
                          <a:path w="181" h="13">
                            <a:moveTo>
                              <a:pt x="0" y="13"/>
                            </a:moveTo>
                            <a:lnTo>
                              <a:pt x="27" y="13"/>
                            </a:lnTo>
                            <a:lnTo>
                              <a:pt x="52" y="12"/>
                            </a:lnTo>
                            <a:lnTo>
                              <a:pt x="75" y="12"/>
                            </a:lnTo>
                            <a:lnTo>
                              <a:pt x="98" y="12"/>
                            </a:lnTo>
                            <a:lnTo>
                              <a:pt x="117" y="10"/>
                            </a:lnTo>
                            <a:lnTo>
                              <a:pt x="136" y="8"/>
                            </a:lnTo>
                            <a:lnTo>
                              <a:pt x="152" y="8"/>
                            </a:lnTo>
                            <a:lnTo>
                              <a:pt x="163" y="6"/>
                            </a:lnTo>
                            <a:lnTo>
                              <a:pt x="173" y="4"/>
                            </a:lnTo>
                            <a:lnTo>
                              <a:pt x="179" y="2"/>
                            </a:lnTo>
                            <a:lnTo>
                              <a:pt x="181" y="0"/>
                            </a:lnTo>
                            <a:lnTo>
                              <a:pt x="175" y="0"/>
                            </a:lnTo>
                            <a:lnTo>
                              <a:pt x="173" y="2"/>
                            </a:lnTo>
                            <a:lnTo>
                              <a:pt x="167" y="4"/>
                            </a:lnTo>
                            <a:lnTo>
                              <a:pt x="158" y="6"/>
                            </a:lnTo>
                            <a:lnTo>
                              <a:pt x="146" y="8"/>
                            </a:lnTo>
                            <a:lnTo>
                              <a:pt x="133" y="8"/>
                            </a:lnTo>
                            <a:lnTo>
                              <a:pt x="115" y="10"/>
                            </a:lnTo>
                            <a:lnTo>
                              <a:pt x="94" y="10"/>
                            </a:lnTo>
                            <a:lnTo>
                              <a:pt x="73" y="12"/>
                            </a:lnTo>
                            <a:lnTo>
                              <a:pt x="50" y="12"/>
                            </a:lnTo>
                            <a:lnTo>
                              <a:pt x="25" y="12"/>
                            </a:lnTo>
                            <a:lnTo>
                              <a:pt x="0" y="12"/>
                            </a:lnTo>
                            <a:lnTo>
                              <a:pt x="0" y="13"/>
                            </a:lnTo>
                            <a:close/>
                          </a:path>
                        </a:pathLst>
                      </a:custGeom>
                      <a:solidFill>
                        <a:srgbClr val="747474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36" name="Freeform 221">
                        <a:extLst>
                          <a:ext uri="{FF2B5EF4-FFF2-40B4-BE49-F238E27FC236}">
                            <a16:creationId xmlns:a16="http://schemas.microsoft.com/office/drawing/2014/main" id="{BF5702AE-7848-4652-89A9-16D30FA0BA6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87" cy="6"/>
                      </a:xfrm>
                      <a:custGeom>
                        <a:avLst/>
                        <a:gdLst>
                          <a:gd name="T0" fmla="*/ 0 w 175"/>
                          <a:gd name="T1" fmla="*/ 12 h 12"/>
                          <a:gd name="T2" fmla="*/ 25 w 175"/>
                          <a:gd name="T3" fmla="*/ 12 h 12"/>
                          <a:gd name="T4" fmla="*/ 50 w 175"/>
                          <a:gd name="T5" fmla="*/ 12 h 12"/>
                          <a:gd name="T6" fmla="*/ 73 w 175"/>
                          <a:gd name="T7" fmla="*/ 12 h 12"/>
                          <a:gd name="T8" fmla="*/ 94 w 175"/>
                          <a:gd name="T9" fmla="*/ 10 h 12"/>
                          <a:gd name="T10" fmla="*/ 115 w 175"/>
                          <a:gd name="T11" fmla="*/ 10 h 12"/>
                          <a:gd name="T12" fmla="*/ 133 w 175"/>
                          <a:gd name="T13" fmla="*/ 8 h 12"/>
                          <a:gd name="T14" fmla="*/ 146 w 175"/>
                          <a:gd name="T15" fmla="*/ 8 h 12"/>
                          <a:gd name="T16" fmla="*/ 158 w 175"/>
                          <a:gd name="T17" fmla="*/ 6 h 12"/>
                          <a:gd name="T18" fmla="*/ 167 w 175"/>
                          <a:gd name="T19" fmla="*/ 4 h 12"/>
                          <a:gd name="T20" fmla="*/ 173 w 175"/>
                          <a:gd name="T21" fmla="*/ 2 h 12"/>
                          <a:gd name="T22" fmla="*/ 175 w 175"/>
                          <a:gd name="T23" fmla="*/ 0 h 12"/>
                          <a:gd name="T24" fmla="*/ 169 w 175"/>
                          <a:gd name="T25" fmla="*/ 0 h 12"/>
                          <a:gd name="T26" fmla="*/ 167 w 175"/>
                          <a:gd name="T27" fmla="*/ 2 h 12"/>
                          <a:gd name="T28" fmla="*/ 161 w 175"/>
                          <a:gd name="T29" fmla="*/ 4 h 12"/>
                          <a:gd name="T30" fmla="*/ 154 w 175"/>
                          <a:gd name="T31" fmla="*/ 6 h 12"/>
                          <a:gd name="T32" fmla="*/ 142 w 175"/>
                          <a:gd name="T33" fmla="*/ 6 h 12"/>
                          <a:gd name="T34" fmla="*/ 127 w 175"/>
                          <a:gd name="T35" fmla="*/ 8 h 12"/>
                          <a:gd name="T36" fmla="*/ 111 w 175"/>
                          <a:gd name="T37" fmla="*/ 10 h 12"/>
                          <a:gd name="T38" fmla="*/ 92 w 175"/>
                          <a:gd name="T39" fmla="*/ 10 h 12"/>
                          <a:gd name="T40" fmla="*/ 71 w 175"/>
                          <a:gd name="T41" fmla="*/ 12 h 12"/>
                          <a:gd name="T42" fmla="*/ 48 w 175"/>
                          <a:gd name="T43" fmla="*/ 12 h 12"/>
                          <a:gd name="T44" fmla="*/ 25 w 175"/>
                          <a:gd name="T45" fmla="*/ 12 h 12"/>
                          <a:gd name="T46" fmla="*/ 0 w 175"/>
                          <a:gd name="T47" fmla="*/ 12 h 12"/>
                          <a:gd name="T48" fmla="*/ 0 w 175"/>
                          <a:gd name="T49" fmla="*/ 12 h 12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</a:cxnLst>
                        <a:rect l="0" t="0" r="r" b="b"/>
                        <a:pathLst>
                          <a:path w="175" h="12">
                            <a:moveTo>
                              <a:pt x="0" y="12"/>
                            </a:moveTo>
                            <a:lnTo>
                              <a:pt x="25" y="12"/>
                            </a:lnTo>
                            <a:lnTo>
                              <a:pt x="50" y="12"/>
                            </a:lnTo>
                            <a:lnTo>
                              <a:pt x="73" y="12"/>
                            </a:lnTo>
                            <a:lnTo>
                              <a:pt x="94" y="10"/>
                            </a:lnTo>
                            <a:lnTo>
                              <a:pt x="115" y="10"/>
                            </a:lnTo>
                            <a:lnTo>
                              <a:pt x="133" y="8"/>
                            </a:lnTo>
                            <a:lnTo>
                              <a:pt x="146" y="8"/>
                            </a:lnTo>
                            <a:lnTo>
                              <a:pt x="158" y="6"/>
                            </a:lnTo>
                            <a:lnTo>
                              <a:pt x="167" y="4"/>
                            </a:lnTo>
                            <a:lnTo>
                              <a:pt x="173" y="2"/>
                            </a:lnTo>
                            <a:lnTo>
                              <a:pt x="175" y="0"/>
                            </a:lnTo>
                            <a:lnTo>
                              <a:pt x="169" y="0"/>
                            </a:lnTo>
                            <a:lnTo>
                              <a:pt x="167" y="2"/>
                            </a:lnTo>
                            <a:lnTo>
                              <a:pt x="161" y="4"/>
                            </a:lnTo>
                            <a:lnTo>
                              <a:pt x="154" y="6"/>
                            </a:lnTo>
                            <a:lnTo>
                              <a:pt x="142" y="6"/>
                            </a:lnTo>
                            <a:lnTo>
                              <a:pt x="127" y="8"/>
                            </a:lnTo>
                            <a:lnTo>
                              <a:pt x="111" y="10"/>
                            </a:lnTo>
                            <a:lnTo>
                              <a:pt x="92" y="10"/>
                            </a:lnTo>
                            <a:lnTo>
                              <a:pt x="71" y="12"/>
                            </a:lnTo>
                            <a:lnTo>
                              <a:pt x="48" y="12"/>
                            </a:lnTo>
                            <a:lnTo>
                              <a:pt x="25" y="12"/>
                            </a:lnTo>
                            <a:lnTo>
                              <a:pt x="0" y="12"/>
                            </a:lnTo>
                            <a:lnTo>
                              <a:pt x="0" y="12"/>
                            </a:lnTo>
                            <a:close/>
                          </a:path>
                        </a:pathLst>
                      </a:custGeom>
                      <a:solidFill>
                        <a:srgbClr val="73737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37" name="Freeform 222">
                        <a:extLst>
                          <a:ext uri="{FF2B5EF4-FFF2-40B4-BE49-F238E27FC236}">
                            <a16:creationId xmlns:a16="http://schemas.microsoft.com/office/drawing/2014/main" id="{ED2861C4-36FB-4863-9FD5-F6C88D0BEA1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85" cy="6"/>
                      </a:xfrm>
                      <a:custGeom>
                        <a:avLst/>
                        <a:gdLst>
                          <a:gd name="T0" fmla="*/ 0 w 169"/>
                          <a:gd name="T1" fmla="*/ 12 h 12"/>
                          <a:gd name="T2" fmla="*/ 25 w 169"/>
                          <a:gd name="T3" fmla="*/ 12 h 12"/>
                          <a:gd name="T4" fmla="*/ 48 w 169"/>
                          <a:gd name="T5" fmla="*/ 12 h 12"/>
                          <a:gd name="T6" fmla="*/ 71 w 169"/>
                          <a:gd name="T7" fmla="*/ 12 h 12"/>
                          <a:gd name="T8" fmla="*/ 92 w 169"/>
                          <a:gd name="T9" fmla="*/ 10 h 12"/>
                          <a:gd name="T10" fmla="*/ 111 w 169"/>
                          <a:gd name="T11" fmla="*/ 10 h 12"/>
                          <a:gd name="T12" fmla="*/ 127 w 169"/>
                          <a:gd name="T13" fmla="*/ 8 h 12"/>
                          <a:gd name="T14" fmla="*/ 142 w 169"/>
                          <a:gd name="T15" fmla="*/ 6 h 12"/>
                          <a:gd name="T16" fmla="*/ 154 w 169"/>
                          <a:gd name="T17" fmla="*/ 6 h 12"/>
                          <a:gd name="T18" fmla="*/ 161 w 169"/>
                          <a:gd name="T19" fmla="*/ 4 h 12"/>
                          <a:gd name="T20" fmla="*/ 167 w 169"/>
                          <a:gd name="T21" fmla="*/ 2 h 12"/>
                          <a:gd name="T22" fmla="*/ 169 w 169"/>
                          <a:gd name="T23" fmla="*/ 0 h 12"/>
                          <a:gd name="T24" fmla="*/ 163 w 169"/>
                          <a:gd name="T25" fmla="*/ 0 h 12"/>
                          <a:gd name="T26" fmla="*/ 161 w 169"/>
                          <a:gd name="T27" fmla="*/ 2 h 12"/>
                          <a:gd name="T28" fmla="*/ 156 w 169"/>
                          <a:gd name="T29" fmla="*/ 4 h 12"/>
                          <a:gd name="T30" fmla="*/ 148 w 169"/>
                          <a:gd name="T31" fmla="*/ 6 h 12"/>
                          <a:gd name="T32" fmla="*/ 136 w 169"/>
                          <a:gd name="T33" fmla="*/ 6 h 12"/>
                          <a:gd name="T34" fmla="*/ 123 w 169"/>
                          <a:gd name="T35" fmla="*/ 8 h 12"/>
                          <a:gd name="T36" fmla="*/ 108 w 169"/>
                          <a:gd name="T37" fmla="*/ 10 h 12"/>
                          <a:gd name="T38" fmla="*/ 88 w 169"/>
                          <a:gd name="T39" fmla="*/ 10 h 12"/>
                          <a:gd name="T40" fmla="*/ 67 w 169"/>
                          <a:gd name="T41" fmla="*/ 10 h 12"/>
                          <a:gd name="T42" fmla="*/ 46 w 169"/>
                          <a:gd name="T43" fmla="*/ 12 h 12"/>
                          <a:gd name="T44" fmla="*/ 23 w 169"/>
                          <a:gd name="T45" fmla="*/ 12 h 12"/>
                          <a:gd name="T46" fmla="*/ 0 w 169"/>
                          <a:gd name="T47" fmla="*/ 12 h 12"/>
                          <a:gd name="T48" fmla="*/ 0 w 169"/>
                          <a:gd name="T49" fmla="*/ 12 h 12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</a:cxnLst>
                        <a:rect l="0" t="0" r="r" b="b"/>
                        <a:pathLst>
                          <a:path w="169" h="12">
                            <a:moveTo>
                              <a:pt x="0" y="12"/>
                            </a:moveTo>
                            <a:lnTo>
                              <a:pt x="25" y="12"/>
                            </a:lnTo>
                            <a:lnTo>
                              <a:pt x="48" y="12"/>
                            </a:lnTo>
                            <a:lnTo>
                              <a:pt x="71" y="12"/>
                            </a:lnTo>
                            <a:lnTo>
                              <a:pt x="92" y="10"/>
                            </a:lnTo>
                            <a:lnTo>
                              <a:pt x="111" y="10"/>
                            </a:lnTo>
                            <a:lnTo>
                              <a:pt x="127" y="8"/>
                            </a:lnTo>
                            <a:lnTo>
                              <a:pt x="142" y="6"/>
                            </a:lnTo>
                            <a:lnTo>
                              <a:pt x="154" y="6"/>
                            </a:lnTo>
                            <a:lnTo>
                              <a:pt x="161" y="4"/>
                            </a:lnTo>
                            <a:lnTo>
                              <a:pt x="167" y="2"/>
                            </a:lnTo>
                            <a:lnTo>
                              <a:pt x="169" y="0"/>
                            </a:lnTo>
                            <a:lnTo>
                              <a:pt x="163" y="0"/>
                            </a:lnTo>
                            <a:lnTo>
                              <a:pt x="161" y="2"/>
                            </a:lnTo>
                            <a:lnTo>
                              <a:pt x="156" y="4"/>
                            </a:lnTo>
                            <a:lnTo>
                              <a:pt x="148" y="6"/>
                            </a:lnTo>
                            <a:lnTo>
                              <a:pt x="136" y="6"/>
                            </a:lnTo>
                            <a:lnTo>
                              <a:pt x="123" y="8"/>
                            </a:lnTo>
                            <a:lnTo>
                              <a:pt x="108" y="10"/>
                            </a:lnTo>
                            <a:lnTo>
                              <a:pt x="88" y="10"/>
                            </a:lnTo>
                            <a:lnTo>
                              <a:pt x="67" y="10"/>
                            </a:lnTo>
                            <a:lnTo>
                              <a:pt x="46" y="12"/>
                            </a:lnTo>
                            <a:lnTo>
                              <a:pt x="23" y="12"/>
                            </a:lnTo>
                            <a:lnTo>
                              <a:pt x="0" y="12"/>
                            </a:lnTo>
                            <a:lnTo>
                              <a:pt x="0" y="12"/>
                            </a:lnTo>
                            <a:close/>
                          </a:path>
                        </a:pathLst>
                      </a:custGeom>
                      <a:solidFill>
                        <a:srgbClr val="72727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38" name="Freeform 223">
                        <a:extLst>
                          <a:ext uri="{FF2B5EF4-FFF2-40B4-BE49-F238E27FC236}">
                            <a16:creationId xmlns:a16="http://schemas.microsoft.com/office/drawing/2014/main" id="{81A95F71-C6EB-4455-92B5-2043F845922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82" cy="6"/>
                      </a:xfrm>
                      <a:custGeom>
                        <a:avLst/>
                        <a:gdLst>
                          <a:gd name="T0" fmla="*/ 0 w 163"/>
                          <a:gd name="T1" fmla="*/ 12 h 12"/>
                          <a:gd name="T2" fmla="*/ 23 w 163"/>
                          <a:gd name="T3" fmla="*/ 12 h 12"/>
                          <a:gd name="T4" fmla="*/ 46 w 163"/>
                          <a:gd name="T5" fmla="*/ 12 h 12"/>
                          <a:gd name="T6" fmla="*/ 67 w 163"/>
                          <a:gd name="T7" fmla="*/ 10 h 12"/>
                          <a:gd name="T8" fmla="*/ 88 w 163"/>
                          <a:gd name="T9" fmla="*/ 10 h 12"/>
                          <a:gd name="T10" fmla="*/ 108 w 163"/>
                          <a:gd name="T11" fmla="*/ 10 h 12"/>
                          <a:gd name="T12" fmla="*/ 123 w 163"/>
                          <a:gd name="T13" fmla="*/ 8 h 12"/>
                          <a:gd name="T14" fmla="*/ 136 w 163"/>
                          <a:gd name="T15" fmla="*/ 6 h 12"/>
                          <a:gd name="T16" fmla="*/ 148 w 163"/>
                          <a:gd name="T17" fmla="*/ 6 h 12"/>
                          <a:gd name="T18" fmla="*/ 156 w 163"/>
                          <a:gd name="T19" fmla="*/ 4 h 12"/>
                          <a:gd name="T20" fmla="*/ 161 w 163"/>
                          <a:gd name="T21" fmla="*/ 2 h 12"/>
                          <a:gd name="T22" fmla="*/ 163 w 163"/>
                          <a:gd name="T23" fmla="*/ 0 h 12"/>
                          <a:gd name="T24" fmla="*/ 158 w 163"/>
                          <a:gd name="T25" fmla="*/ 0 h 12"/>
                          <a:gd name="T26" fmla="*/ 156 w 163"/>
                          <a:gd name="T27" fmla="*/ 2 h 12"/>
                          <a:gd name="T28" fmla="*/ 150 w 163"/>
                          <a:gd name="T29" fmla="*/ 4 h 12"/>
                          <a:gd name="T30" fmla="*/ 140 w 163"/>
                          <a:gd name="T31" fmla="*/ 6 h 12"/>
                          <a:gd name="T32" fmla="*/ 127 w 163"/>
                          <a:gd name="T33" fmla="*/ 6 h 12"/>
                          <a:gd name="T34" fmla="*/ 111 w 163"/>
                          <a:gd name="T35" fmla="*/ 8 h 12"/>
                          <a:gd name="T36" fmla="*/ 92 w 163"/>
                          <a:gd name="T37" fmla="*/ 10 h 12"/>
                          <a:gd name="T38" fmla="*/ 71 w 163"/>
                          <a:gd name="T39" fmla="*/ 10 h 12"/>
                          <a:gd name="T40" fmla="*/ 50 w 163"/>
                          <a:gd name="T41" fmla="*/ 10 h 12"/>
                          <a:gd name="T42" fmla="*/ 25 w 163"/>
                          <a:gd name="T43" fmla="*/ 12 h 12"/>
                          <a:gd name="T44" fmla="*/ 0 w 163"/>
                          <a:gd name="T45" fmla="*/ 12 h 12"/>
                          <a:gd name="T46" fmla="*/ 0 w 163"/>
                          <a:gd name="T47" fmla="*/ 12 h 12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</a:cxnLst>
                        <a:rect l="0" t="0" r="r" b="b"/>
                        <a:pathLst>
                          <a:path w="163" h="12">
                            <a:moveTo>
                              <a:pt x="0" y="12"/>
                            </a:moveTo>
                            <a:lnTo>
                              <a:pt x="23" y="12"/>
                            </a:lnTo>
                            <a:lnTo>
                              <a:pt x="46" y="12"/>
                            </a:lnTo>
                            <a:lnTo>
                              <a:pt x="67" y="10"/>
                            </a:lnTo>
                            <a:lnTo>
                              <a:pt x="88" y="10"/>
                            </a:lnTo>
                            <a:lnTo>
                              <a:pt x="108" y="10"/>
                            </a:lnTo>
                            <a:lnTo>
                              <a:pt x="123" y="8"/>
                            </a:lnTo>
                            <a:lnTo>
                              <a:pt x="136" y="6"/>
                            </a:lnTo>
                            <a:lnTo>
                              <a:pt x="148" y="6"/>
                            </a:lnTo>
                            <a:lnTo>
                              <a:pt x="156" y="4"/>
                            </a:lnTo>
                            <a:lnTo>
                              <a:pt x="161" y="2"/>
                            </a:lnTo>
                            <a:lnTo>
                              <a:pt x="163" y="0"/>
                            </a:lnTo>
                            <a:lnTo>
                              <a:pt x="158" y="0"/>
                            </a:lnTo>
                            <a:lnTo>
                              <a:pt x="156" y="2"/>
                            </a:lnTo>
                            <a:lnTo>
                              <a:pt x="150" y="4"/>
                            </a:lnTo>
                            <a:lnTo>
                              <a:pt x="140" y="6"/>
                            </a:lnTo>
                            <a:lnTo>
                              <a:pt x="127" y="6"/>
                            </a:lnTo>
                            <a:lnTo>
                              <a:pt x="111" y="8"/>
                            </a:lnTo>
                            <a:lnTo>
                              <a:pt x="92" y="10"/>
                            </a:lnTo>
                            <a:lnTo>
                              <a:pt x="71" y="10"/>
                            </a:lnTo>
                            <a:lnTo>
                              <a:pt x="50" y="10"/>
                            </a:lnTo>
                            <a:lnTo>
                              <a:pt x="25" y="12"/>
                            </a:lnTo>
                            <a:lnTo>
                              <a:pt x="0" y="12"/>
                            </a:lnTo>
                            <a:lnTo>
                              <a:pt x="0" y="12"/>
                            </a:lnTo>
                            <a:close/>
                          </a:path>
                        </a:pathLst>
                      </a:custGeom>
                      <a:solidFill>
                        <a:srgbClr val="71717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39" name="Freeform 224">
                        <a:extLst>
                          <a:ext uri="{FF2B5EF4-FFF2-40B4-BE49-F238E27FC236}">
                            <a16:creationId xmlns:a16="http://schemas.microsoft.com/office/drawing/2014/main" id="{A971C354-2E15-4FCC-BE86-649312264EE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79" cy="6"/>
                      </a:xfrm>
                      <a:custGeom>
                        <a:avLst/>
                        <a:gdLst>
                          <a:gd name="T0" fmla="*/ 0 w 158"/>
                          <a:gd name="T1" fmla="*/ 12 h 12"/>
                          <a:gd name="T2" fmla="*/ 25 w 158"/>
                          <a:gd name="T3" fmla="*/ 12 h 12"/>
                          <a:gd name="T4" fmla="*/ 50 w 158"/>
                          <a:gd name="T5" fmla="*/ 10 h 12"/>
                          <a:gd name="T6" fmla="*/ 71 w 158"/>
                          <a:gd name="T7" fmla="*/ 10 h 12"/>
                          <a:gd name="T8" fmla="*/ 92 w 158"/>
                          <a:gd name="T9" fmla="*/ 10 h 12"/>
                          <a:gd name="T10" fmla="*/ 111 w 158"/>
                          <a:gd name="T11" fmla="*/ 8 h 12"/>
                          <a:gd name="T12" fmla="*/ 127 w 158"/>
                          <a:gd name="T13" fmla="*/ 6 h 12"/>
                          <a:gd name="T14" fmla="*/ 140 w 158"/>
                          <a:gd name="T15" fmla="*/ 6 h 12"/>
                          <a:gd name="T16" fmla="*/ 150 w 158"/>
                          <a:gd name="T17" fmla="*/ 4 h 12"/>
                          <a:gd name="T18" fmla="*/ 156 w 158"/>
                          <a:gd name="T19" fmla="*/ 2 h 12"/>
                          <a:gd name="T20" fmla="*/ 158 w 158"/>
                          <a:gd name="T21" fmla="*/ 0 h 12"/>
                          <a:gd name="T22" fmla="*/ 152 w 158"/>
                          <a:gd name="T23" fmla="*/ 0 h 12"/>
                          <a:gd name="T24" fmla="*/ 150 w 158"/>
                          <a:gd name="T25" fmla="*/ 2 h 12"/>
                          <a:gd name="T26" fmla="*/ 144 w 158"/>
                          <a:gd name="T27" fmla="*/ 4 h 12"/>
                          <a:gd name="T28" fmla="*/ 134 w 158"/>
                          <a:gd name="T29" fmla="*/ 6 h 12"/>
                          <a:gd name="T30" fmla="*/ 123 w 158"/>
                          <a:gd name="T31" fmla="*/ 6 h 12"/>
                          <a:gd name="T32" fmla="*/ 108 w 158"/>
                          <a:gd name="T33" fmla="*/ 8 h 12"/>
                          <a:gd name="T34" fmla="*/ 88 w 158"/>
                          <a:gd name="T35" fmla="*/ 10 h 12"/>
                          <a:gd name="T36" fmla="*/ 69 w 158"/>
                          <a:gd name="T37" fmla="*/ 10 h 12"/>
                          <a:gd name="T38" fmla="*/ 48 w 158"/>
                          <a:gd name="T39" fmla="*/ 10 h 12"/>
                          <a:gd name="T40" fmla="*/ 25 w 158"/>
                          <a:gd name="T41" fmla="*/ 10 h 12"/>
                          <a:gd name="T42" fmla="*/ 0 w 158"/>
                          <a:gd name="T43" fmla="*/ 12 h 12"/>
                          <a:gd name="T44" fmla="*/ 0 w 158"/>
                          <a:gd name="T45" fmla="*/ 12 h 12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</a:cxnLst>
                        <a:rect l="0" t="0" r="r" b="b"/>
                        <a:pathLst>
                          <a:path w="158" h="12">
                            <a:moveTo>
                              <a:pt x="0" y="12"/>
                            </a:moveTo>
                            <a:lnTo>
                              <a:pt x="25" y="12"/>
                            </a:lnTo>
                            <a:lnTo>
                              <a:pt x="50" y="10"/>
                            </a:lnTo>
                            <a:lnTo>
                              <a:pt x="71" y="10"/>
                            </a:lnTo>
                            <a:lnTo>
                              <a:pt x="92" y="10"/>
                            </a:lnTo>
                            <a:lnTo>
                              <a:pt x="111" y="8"/>
                            </a:lnTo>
                            <a:lnTo>
                              <a:pt x="127" y="6"/>
                            </a:lnTo>
                            <a:lnTo>
                              <a:pt x="140" y="6"/>
                            </a:lnTo>
                            <a:lnTo>
                              <a:pt x="150" y="4"/>
                            </a:lnTo>
                            <a:lnTo>
                              <a:pt x="156" y="2"/>
                            </a:lnTo>
                            <a:lnTo>
                              <a:pt x="158" y="0"/>
                            </a:lnTo>
                            <a:lnTo>
                              <a:pt x="152" y="0"/>
                            </a:lnTo>
                            <a:lnTo>
                              <a:pt x="150" y="2"/>
                            </a:lnTo>
                            <a:lnTo>
                              <a:pt x="144" y="4"/>
                            </a:lnTo>
                            <a:lnTo>
                              <a:pt x="134" y="6"/>
                            </a:lnTo>
                            <a:lnTo>
                              <a:pt x="123" y="6"/>
                            </a:lnTo>
                            <a:lnTo>
                              <a:pt x="108" y="8"/>
                            </a:lnTo>
                            <a:lnTo>
                              <a:pt x="88" y="10"/>
                            </a:lnTo>
                            <a:lnTo>
                              <a:pt x="69" y="10"/>
                            </a:lnTo>
                            <a:lnTo>
                              <a:pt x="48" y="10"/>
                            </a:lnTo>
                            <a:lnTo>
                              <a:pt x="25" y="10"/>
                            </a:lnTo>
                            <a:lnTo>
                              <a:pt x="0" y="12"/>
                            </a:lnTo>
                            <a:lnTo>
                              <a:pt x="0" y="12"/>
                            </a:lnTo>
                            <a:close/>
                          </a:path>
                        </a:pathLst>
                      </a:custGeom>
                      <a:solidFill>
                        <a:srgbClr val="70707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40" name="Freeform 225">
                        <a:extLst>
                          <a:ext uri="{FF2B5EF4-FFF2-40B4-BE49-F238E27FC236}">
                            <a16:creationId xmlns:a16="http://schemas.microsoft.com/office/drawing/2014/main" id="{AFF8B770-1BBA-4817-AEF2-779D5F9C625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76" cy="6"/>
                      </a:xfrm>
                      <a:custGeom>
                        <a:avLst/>
                        <a:gdLst>
                          <a:gd name="T0" fmla="*/ 0 w 152"/>
                          <a:gd name="T1" fmla="*/ 12 h 12"/>
                          <a:gd name="T2" fmla="*/ 25 w 152"/>
                          <a:gd name="T3" fmla="*/ 10 h 12"/>
                          <a:gd name="T4" fmla="*/ 48 w 152"/>
                          <a:gd name="T5" fmla="*/ 10 h 12"/>
                          <a:gd name="T6" fmla="*/ 69 w 152"/>
                          <a:gd name="T7" fmla="*/ 10 h 12"/>
                          <a:gd name="T8" fmla="*/ 88 w 152"/>
                          <a:gd name="T9" fmla="*/ 10 h 12"/>
                          <a:gd name="T10" fmla="*/ 108 w 152"/>
                          <a:gd name="T11" fmla="*/ 8 h 12"/>
                          <a:gd name="T12" fmla="*/ 123 w 152"/>
                          <a:gd name="T13" fmla="*/ 6 h 12"/>
                          <a:gd name="T14" fmla="*/ 134 w 152"/>
                          <a:gd name="T15" fmla="*/ 6 h 12"/>
                          <a:gd name="T16" fmla="*/ 144 w 152"/>
                          <a:gd name="T17" fmla="*/ 4 h 12"/>
                          <a:gd name="T18" fmla="*/ 150 w 152"/>
                          <a:gd name="T19" fmla="*/ 2 h 12"/>
                          <a:gd name="T20" fmla="*/ 152 w 152"/>
                          <a:gd name="T21" fmla="*/ 0 h 12"/>
                          <a:gd name="T22" fmla="*/ 146 w 152"/>
                          <a:gd name="T23" fmla="*/ 0 h 12"/>
                          <a:gd name="T24" fmla="*/ 144 w 152"/>
                          <a:gd name="T25" fmla="*/ 2 h 12"/>
                          <a:gd name="T26" fmla="*/ 138 w 152"/>
                          <a:gd name="T27" fmla="*/ 4 h 12"/>
                          <a:gd name="T28" fmla="*/ 129 w 152"/>
                          <a:gd name="T29" fmla="*/ 6 h 12"/>
                          <a:gd name="T30" fmla="*/ 117 w 152"/>
                          <a:gd name="T31" fmla="*/ 6 h 12"/>
                          <a:gd name="T32" fmla="*/ 104 w 152"/>
                          <a:gd name="T33" fmla="*/ 8 h 12"/>
                          <a:gd name="T34" fmla="*/ 86 w 152"/>
                          <a:gd name="T35" fmla="*/ 8 h 12"/>
                          <a:gd name="T36" fmla="*/ 67 w 152"/>
                          <a:gd name="T37" fmla="*/ 10 h 12"/>
                          <a:gd name="T38" fmla="*/ 46 w 152"/>
                          <a:gd name="T39" fmla="*/ 10 h 12"/>
                          <a:gd name="T40" fmla="*/ 23 w 152"/>
                          <a:gd name="T41" fmla="*/ 10 h 12"/>
                          <a:gd name="T42" fmla="*/ 0 w 152"/>
                          <a:gd name="T43" fmla="*/ 10 h 12"/>
                          <a:gd name="T44" fmla="*/ 0 w 152"/>
                          <a:gd name="T45" fmla="*/ 12 h 12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</a:cxnLst>
                        <a:rect l="0" t="0" r="r" b="b"/>
                        <a:pathLst>
                          <a:path w="152" h="12">
                            <a:moveTo>
                              <a:pt x="0" y="12"/>
                            </a:moveTo>
                            <a:lnTo>
                              <a:pt x="25" y="10"/>
                            </a:lnTo>
                            <a:lnTo>
                              <a:pt x="48" y="10"/>
                            </a:lnTo>
                            <a:lnTo>
                              <a:pt x="69" y="10"/>
                            </a:lnTo>
                            <a:lnTo>
                              <a:pt x="88" y="10"/>
                            </a:lnTo>
                            <a:lnTo>
                              <a:pt x="108" y="8"/>
                            </a:lnTo>
                            <a:lnTo>
                              <a:pt x="123" y="6"/>
                            </a:lnTo>
                            <a:lnTo>
                              <a:pt x="134" y="6"/>
                            </a:lnTo>
                            <a:lnTo>
                              <a:pt x="144" y="4"/>
                            </a:lnTo>
                            <a:lnTo>
                              <a:pt x="150" y="2"/>
                            </a:lnTo>
                            <a:lnTo>
                              <a:pt x="152" y="0"/>
                            </a:lnTo>
                            <a:lnTo>
                              <a:pt x="146" y="0"/>
                            </a:lnTo>
                            <a:lnTo>
                              <a:pt x="144" y="2"/>
                            </a:lnTo>
                            <a:lnTo>
                              <a:pt x="138" y="4"/>
                            </a:lnTo>
                            <a:lnTo>
                              <a:pt x="129" y="6"/>
                            </a:lnTo>
                            <a:lnTo>
                              <a:pt x="117" y="6"/>
                            </a:lnTo>
                            <a:lnTo>
                              <a:pt x="104" y="8"/>
                            </a:lnTo>
                            <a:lnTo>
                              <a:pt x="86" y="8"/>
                            </a:lnTo>
                            <a:lnTo>
                              <a:pt x="67" y="10"/>
                            </a:lnTo>
                            <a:lnTo>
                              <a:pt x="46" y="10"/>
                            </a:lnTo>
                            <a:lnTo>
                              <a:pt x="23" y="10"/>
                            </a:lnTo>
                            <a:lnTo>
                              <a:pt x="0" y="10"/>
                            </a:lnTo>
                            <a:lnTo>
                              <a:pt x="0" y="12"/>
                            </a:lnTo>
                            <a:close/>
                          </a:path>
                        </a:pathLst>
                      </a:custGeom>
                      <a:solidFill>
                        <a:srgbClr val="6F6F6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41" name="Freeform 226">
                        <a:extLst>
                          <a:ext uri="{FF2B5EF4-FFF2-40B4-BE49-F238E27FC236}">
                            <a16:creationId xmlns:a16="http://schemas.microsoft.com/office/drawing/2014/main" id="{767D6D58-9791-4516-9235-6411B430902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73" cy="5"/>
                      </a:xfrm>
                      <a:custGeom>
                        <a:avLst/>
                        <a:gdLst>
                          <a:gd name="T0" fmla="*/ 0 w 146"/>
                          <a:gd name="T1" fmla="*/ 10 h 10"/>
                          <a:gd name="T2" fmla="*/ 23 w 146"/>
                          <a:gd name="T3" fmla="*/ 10 h 10"/>
                          <a:gd name="T4" fmla="*/ 46 w 146"/>
                          <a:gd name="T5" fmla="*/ 10 h 10"/>
                          <a:gd name="T6" fmla="*/ 67 w 146"/>
                          <a:gd name="T7" fmla="*/ 10 h 10"/>
                          <a:gd name="T8" fmla="*/ 86 w 146"/>
                          <a:gd name="T9" fmla="*/ 8 h 10"/>
                          <a:gd name="T10" fmla="*/ 104 w 146"/>
                          <a:gd name="T11" fmla="*/ 8 h 10"/>
                          <a:gd name="T12" fmla="*/ 117 w 146"/>
                          <a:gd name="T13" fmla="*/ 6 h 10"/>
                          <a:gd name="T14" fmla="*/ 129 w 146"/>
                          <a:gd name="T15" fmla="*/ 6 h 10"/>
                          <a:gd name="T16" fmla="*/ 138 w 146"/>
                          <a:gd name="T17" fmla="*/ 4 h 10"/>
                          <a:gd name="T18" fmla="*/ 144 w 146"/>
                          <a:gd name="T19" fmla="*/ 2 h 10"/>
                          <a:gd name="T20" fmla="*/ 146 w 146"/>
                          <a:gd name="T21" fmla="*/ 0 h 10"/>
                          <a:gd name="T22" fmla="*/ 140 w 146"/>
                          <a:gd name="T23" fmla="*/ 0 h 10"/>
                          <a:gd name="T24" fmla="*/ 138 w 146"/>
                          <a:gd name="T25" fmla="*/ 2 h 10"/>
                          <a:gd name="T26" fmla="*/ 133 w 146"/>
                          <a:gd name="T27" fmla="*/ 4 h 10"/>
                          <a:gd name="T28" fmla="*/ 125 w 146"/>
                          <a:gd name="T29" fmla="*/ 4 h 10"/>
                          <a:gd name="T30" fmla="*/ 113 w 146"/>
                          <a:gd name="T31" fmla="*/ 6 h 10"/>
                          <a:gd name="T32" fmla="*/ 98 w 146"/>
                          <a:gd name="T33" fmla="*/ 8 h 10"/>
                          <a:gd name="T34" fmla="*/ 83 w 146"/>
                          <a:gd name="T35" fmla="*/ 8 h 10"/>
                          <a:gd name="T36" fmla="*/ 63 w 146"/>
                          <a:gd name="T37" fmla="*/ 10 h 10"/>
                          <a:gd name="T38" fmla="*/ 44 w 146"/>
                          <a:gd name="T39" fmla="*/ 10 h 10"/>
                          <a:gd name="T40" fmla="*/ 23 w 146"/>
                          <a:gd name="T41" fmla="*/ 10 h 10"/>
                          <a:gd name="T42" fmla="*/ 0 w 146"/>
                          <a:gd name="T43" fmla="*/ 10 h 10"/>
                          <a:gd name="T44" fmla="*/ 0 w 146"/>
                          <a:gd name="T45" fmla="*/ 10 h 1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</a:cxnLst>
                        <a:rect l="0" t="0" r="r" b="b"/>
                        <a:pathLst>
                          <a:path w="146" h="10">
                            <a:moveTo>
                              <a:pt x="0" y="10"/>
                            </a:moveTo>
                            <a:lnTo>
                              <a:pt x="23" y="10"/>
                            </a:lnTo>
                            <a:lnTo>
                              <a:pt x="46" y="10"/>
                            </a:lnTo>
                            <a:lnTo>
                              <a:pt x="67" y="10"/>
                            </a:lnTo>
                            <a:lnTo>
                              <a:pt x="86" y="8"/>
                            </a:lnTo>
                            <a:lnTo>
                              <a:pt x="104" y="8"/>
                            </a:lnTo>
                            <a:lnTo>
                              <a:pt x="117" y="6"/>
                            </a:lnTo>
                            <a:lnTo>
                              <a:pt x="129" y="6"/>
                            </a:lnTo>
                            <a:lnTo>
                              <a:pt x="138" y="4"/>
                            </a:lnTo>
                            <a:lnTo>
                              <a:pt x="144" y="2"/>
                            </a:lnTo>
                            <a:lnTo>
                              <a:pt x="146" y="0"/>
                            </a:lnTo>
                            <a:lnTo>
                              <a:pt x="140" y="0"/>
                            </a:lnTo>
                            <a:lnTo>
                              <a:pt x="138" y="2"/>
                            </a:lnTo>
                            <a:lnTo>
                              <a:pt x="133" y="4"/>
                            </a:lnTo>
                            <a:lnTo>
                              <a:pt x="125" y="4"/>
                            </a:lnTo>
                            <a:lnTo>
                              <a:pt x="113" y="6"/>
                            </a:lnTo>
                            <a:lnTo>
                              <a:pt x="98" y="8"/>
                            </a:lnTo>
                            <a:lnTo>
                              <a:pt x="83" y="8"/>
                            </a:lnTo>
                            <a:lnTo>
                              <a:pt x="63" y="10"/>
                            </a:lnTo>
                            <a:lnTo>
                              <a:pt x="44" y="10"/>
                            </a:lnTo>
                            <a:lnTo>
                              <a:pt x="23" y="10"/>
                            </a:lnTo>
                            <a:lnTo>
                              <a:pt x="0" y="10"/>
                            </a:lnTo>
                            <a:lnTo>
                              <a:pt x="0" y="10"/>
                            </a:lnTo>
                            <a:close/>
                          </a:path>
                        </a:pathLst>
                      </a:custGeom>
                      <a:solidFill>
                        <a:srgbClr val="6E6E6E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42" name="Freeform 227">
                        <a:extLst>
                          <a:ext uri="{FF2B5EF4-FFF2-40B4-BE49-F238E27FC236}">
                            <a16:creationId xmlns:a16="http://schemas.microsoft.com/office/drawing/2014/main" id="{32DFAA2A-F6B2-4644-8A37-6FC231EC791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70" cy="5"/>
                      </a:xfrm>
                      <a:custGeom>
                        <a:avLst/>
                        <a:gdLst>
                          <a:gd name="T0" fmla="*/ 0 w 140"/>
                          <a:gd name="T1" fmla="*/ 10 h 10"/>
                          <a:gd name="T2" fmla="*/ 23 w 140"/>
                          <a:gd name="T3" fmla="*/ 10 h 10"/>
                          <a:gd name="T4" fmla="*/ 44 w 140"/>
                          <a:gd name="T5" fmla="*/ 10 h 10"/>
                          <a:gd name="T6" fmla="*/ 63 w 140"/>
                          <a:gd name="T7" fmla="*/ 10 h 10"/>
                          <a:gd name="T8" fmla="*/ 83 w 140"/>
                          <a:gd name="T9" fmla="*/ 8 h 10"/>
                          <a:gd name="T10" fmla="*/ 98 w 140"/>
                          <a:gd name="T11" fmla="*/ 8 h 10"/>
                          <a:gd name="T12" fmla="*/ 113 w 140"/>
                          <a:gd name="T13" fmla="*/ 6 h 10"/>
                          <a:gd name="T14" fmla="*/ 125 w 140"/>
                          <a:gd name="T15" fmla="*/ 4 h 10"/>
                          <a:gd name="T16" fmla="*/ 133 w 140"/>
                          <a:gd name="T17" fmla="*/ 4 h 10"/>
                          <a:gd name="T18" fmla="*/ 138 w 140"/>
                          <a:gd name="T19" fmla="*/ 2 h 10"/>
                          <a:gd name="T20" fmla="*/ 140 w 140"/>
                          <a:gd name="T21" fmla="*/ 0 h 10"/>
                          <a:gd name="T22" fmla="*/ 134 w 140"/>
                          <a:gd name="T23" fmla="*/ 0 h 10"/>
                          <a:gd name="T24" fmla="*/ 133 w 140"/>
                          <a:gd name="T25" fmla="*/ 2 h 10"/>
                          <a:gd name="T26" fmla="*/ 127 w 140"/>
                          <a:gd name="T27" fmla="*/ 4 h 10"/>
                          <a:gd name="T28" fmla="*/ 119 w 140"/>
                          <a:gd name="T29" fmla="*/ 4 h 10"/>
                          <a:gd name="T30" fmla="*/ 108 w 140"/>
                          <a:gd name="T31" fmla="*/ 6 h 10"/>
                          <a:gd name="T32" fmla="*/ 94 w 140"/>
                          <a:gd name="T33" fmla="*/ 8 h 10"/>
                          <a:gd name="T34" fmla="*/ 79 w 140"/>
                          <a:gd name="T35" fmla="*/ 8 h 10"/>
                          <a:gd name="T36" fmla="*/ 61 w 140"/>
                          <a:gd name="T37" fmla="*/ 8 h 10"/>
                          <a:gd name="T38" fmla="*/ 42 w 140"/>
                          <a:gd name="T39" fmla="*/ 10 h 10"/>
                          <a:gd name="T40" fmla="*/ 21 w 140"/>
                          <a:gd name="T41" fmla="*/ 10 h 10"/>
                          <a:gd name="T42" fmla="*/ 0 w 140"/>
                          <a:gd name="T43" fmla="*/ 10 h 10"/>
                          <a:gd name="T44" fmla="*/ 0 w 140"/>
                          <a:gd name="T45" fmla="*/ 10 h 1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</a:cxnLst>
                        <a:rect l="0" t="0" r="r" b="b"/>
                        <a:pathLst>
                          <a:path w="140" h="10">
                            <a:moveTo>
                              <a:pt x="0" y="10"/>
                            </a:moveTo>
                            <a:lnTo>
                              <a:pt x="23" y="10"/>
                            </a:lnTo>
                            <a:lnTo>
                              <a:pt x="44" y="10"/>
                            </a:lnTo>
                            <a:lnTo>
                              <a:pt x="63" y="10"/>
                            </a:lnTo>
                            <a:lnTo>
                              <a:pt x="83" y="8"/>
                            </a:lnTo>
                            <a:lnTo>
                              <a:pt x="98" y="8"/>
                            </a:lnTo>
                            <a:lnTo>
                              <a:pt x="113" y="6"/>
                            </a:lnTo>
                            <a:lnTo>
                              <a:pt x="125" y="4"/>
                            </a:lnTo>
                            <a:lnTo>
                              <a:pt x="133" y="4"/>
                            </a:lnTo>
                            <a:lnTo>
                              <a:pt x="138" y="2"/>
                            </a:lnTo>
                            <a:lnTo>
                              <a:pt x="140" y="0"/>
                            </a:lnTo>
                            <a:lnTo>
                              <a:pt x="134" y="0"/>
                            </a:lnTo>
                            <a:lnTo>
                              <a:pt x="133" y="2"/>
                            </a:lnTo>
                            <a:lnTo>
                              <a:pt x="127" y="4"/>
                            </a:lnTo>
                            <a:lnTo>
                              <a:pt x="119" y="4"/>
                            </a:lnTo>
                            <a:lnTo>
                              <a:pt x="108" y="6"/>
                            </a:lnTo>
                            <a:lnTo>
                              <a:pt x="94" y="8"/>
                            </a:lnTo>
                            <a:lnTo>
                              <a:pt x="79" y="8"/>
                            </a:lnTo>
                            <a:lnTo>
                              <a:pt x="61" y="8"/>
                            </a:lnTo>
                            <a:lnTo>
                              <a:pt x="42" y="10"/>
                            </a:lnTo>
                            <a:lnTo>
                              <a:pt x="21" y="10"/>
                            </a:lnTo>
                            <a:lnTo>
                              <a:pt x="0" y="10"/>
                            </a:lnTo>
                            <a:lnTo>
                              <a:pt x="0" y="10"/>
                            </a:lnTo>
                            <a:close/>
                          </a:path>
                        </a:pathLst>
                      </a:custGeom>
                      <a:solidFill>
                        <a:srgbClr val="6D6D6D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43" name="Freeform 228">
                        <a:extLst>
                          <a:ext uri="{FF2B5EF4-FFF2-40B4-BE49-F238E27FC236}">
                            <a16:creationId xmlns:a16="http://schemas.microsoft.com/office/drawing/2014/main" id="{DD277DF3-22B8-4A05-B804-D9B6C3A68AB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67" cy="5"/>
                      </a:xfrm>
                      <a:custGeom>
                        <a:avLst/>
                        <a:gdLst>
                          <a:gd name="T0" fmla="*/ 0 w 134"/>
                          <a:gd name="T1" fmla="*/ 10 h 10"/>
                          <a:gd name="T2" fmla="*/ 21 w 134"/>
                          <a:gd name="T3" fmla="*/ 10 h 10"/>
                          <a:gd name="T4" fmla="*/ 42 w 134"/>
                          <a:gd name="T5" fmla="*/ 10 h 10"/>
                          <a:gd name="T6" fmla="*/ 61 w 134"/>
                          <a:gd name="T7" fmla="*/ 8 h 10"/>
                          <a:gd name="T8" fmla="*/ 79 w 134"/>
                          <a:gd name="T9" fmla="*/ 8 h 10"/>
                          <a:gd name="T10" fmla="*/ 94 w 134"/>
                          <a:gd name="T11" fmla="*/ 8 h 10"/>
                          <a:gd name="T12" fmla="*/ 108 w 134"/>
                          <a:gd name="T13" fmla="*/ 6 h 10"/>
                          <a:gd name="T14" fmla="*/ 119 w 134"/>
                          <a:gd name="T15" fmla="*/ 4 h 10"/>
                          <a:gd name="T16" fmla="*/ 127 w 134"/>
                          <a:gd name="T17" fmla="*/ 4 h 10"/>
                          <a:gd name="T18" fmla="*/ 133 w 134"/>
                          <a:gd name="T19" fmla="*/ 2 h 10"/>
                          <a:gd name="T20" fmla="*/ 134 w 134"/>
                          <a:gd name="T21" fmla="*/ 0 h 10"/>
                          <a:gd name="T22" fmla="*/ 129 w 134"/>
                          <a:gd name="T23" fmla="*/ 0 h 10"/>
                          <a:gd name="T24" fmla="*/ 127 w 134"/>
                          <a:gd name="T25" fmla="*/ 2 h 10"/>
                          <a:gd name="T26" fmla="*/ 121 w 134"/>
                          <a:gd name="T27" fmla="*/ 4 h 10"/>
                          <a:gd name="T28" fmla="*/ 113 w 134"/>
                          <a:gd name="T29" fmla="*/ 4 h 10"/>
                          <a:gd name="T30" fmla="*/ 104 w 134"/>
                          <a:gd name="T31" fmla="*/ 6 h 10"/>
                          <a:gd name="T32" fmla="*/ 90 w 134"/>
                          <a:gd name="T33" fmla="*/ 6 h 10"/>
                          <a:gd name="T34" fmla="*/ 75 w 134"/>
                          <a:gd name="T35" fmla="*/ 8 h 10"/>
                          <a:gd name="T36" fmla="*/ 58 w 134"/>
                          <a:gd name="T37" fmla="*/ 8 h 10"/>
                          <a:gd name="T38" fmla="*/ 40 w 134"/>
                          <a:gd name="T39" fmla="*/ 10 h 10"/>
                          <a:gd name="T40" fmla="*/ 21 w 134"/>
                          <a:gd name="T41" fmla="*/ 10 h 10"/>
                          <a:gd name="T42" fmla="*/ 0 w 134"/>
                          <a:gd name="T43" fmla="*/ 10 h 10"/>
                          <a:gd name="T44" fmla="*/ 0 w 134"/>
                          <a:gd name="T45" fmla="*/ 10 h 1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</a:cxnLst>
                        <a:rect l="0" t="0" r="r" b="b"/>
                        <a:pathLst>
                          <a:path w="134" h="10">
                            <a:moveTo>
                              <a:pt x="0" y="10"/>
                            </a:moveTo>
                            <a:lnTo>
                              <a:pt x="21" y="10"/>
                            </a:lnTo>
                            <a:lnTo>
                              <a:pt x="42" y="10"/>
                            </a:lnTo>
                            <a:lnTo>
                              <a:pt x="61" y="8"/>
                            </a:lnTo>
                            <a:lnTo>
                              <a:pt x="79" y="8"/>
                            </a:lnTo>
                            <a:lnTo>
                              <a:pt x="94" y="8"/>
                            </a:lnTo>
                            <a:lnTo>
                              <a:pt x="108" y="6"/>
                            </a:lnTo>
                            <a:lnTo>
                              <a:pt x="119" y="4"/>
                            </a:lnTo>
                            <a:lnTo>
                              <a:pt x="127" y="4"/>
                            </a:lnTo>
                            <a:lnTo>
                              <a:pt x="133" y="2"/>
                            </a:lnTo>
                            <a:lnTo>
                              <a:pt x="134" y="0"/>
                            </a:lnTo>
                            <a:lnTo>
                              <a:pt x="129" y="0"/>
                            </a:lnTo>
                            <a:lnTo>
                              <a:pt x="127" y="2"/>
                            </a:lnTo>
                            <a:lnTo>
                              <a:pt x="121" y="4"/>
                            </a:lnTo>
                            <a:lnTo>
                              <a:pt x="113" y="4"/>
                            </a:lnTo>
                            <a:lnTo>
                              <a:pt x="104" y="6"/>
                            </a:lnTo>
                            <a:lnTo>
                              <a:pt x="90" y="6"/>
                            </a:lnTo>
                            <a:lnTo>
                              <a:pt x="75" y="8"/>
                            </a:lnTo>
                            <a:lnTo>
                              <a:pt x="58" y="8"/>
                            </a:lnTo>
                            <a:lnTo>
                              <a:pt x="40" y="10"/>
                            </a:lnTo>
                            <a:lnTo>
                              <a:pt x="21" y="10"/>
                            </a:lnTo>
                            <a:lnTo>
                              <a:pt x="0" y="10"/>
                            </a:lnTo>
                            <a:lnTo>
                              <a:pt x="0" y="10"/>
                            </a:lnTo>
                            <a:close/>
                          </a:path>
                        </a:pathLst>
                      </a:custGeom>
                      <a:solidFill>
                        <a:srgbClr val="6D6D6D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44" name="Freeform 229">
                        <a:extLst>
                          <a:ext uri="{FF2B5EF4-FFF2-40B4-BE49-F238E27FC236}">
                            <a16:creationId xmlns:a16="http://schemas.microsoft.com/office/drawing/2014/main" id="{CA05111A-4FAE-4BD4-AFC3-143922A4555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64" cy="5"/>
                      </a:xfrm>
                      <a:custGeom>
                        <a:avLst/>
                        <a:gdLst>
                          <a:gd name="T0" fmla="*/ 0 w 129"/>
                          <a:gd name="T1" fmla="*/ 10 h 10"/>
                          <a:gd name="T2" fmla="*/ 21 w 129"/>
                          <a:gd name="T3" fmla="*/ 10 h 10"/>
                          <a:gd name="T4" fmla="*/ 40 w 129"/>
                          <a:gd name="T5" fmla="*/ 10 h 10"/>
                          <a:gd name="T6" fmla="*/ 58 w 129"/>
                          <a:gd name="T7" fmla="*/ 8 h 10"/>
                          <a:gd name="T8" fmla="*/ 75 w 129"/>
                          <a:gd name="T9" fmla="*/ 8 h 10"/>
                          <a:gd name="T10" fmla="*/ 90 w 129"/>
                          <a:gd name="T11" fmla="*/ 6 h 10"/>
                          <a:gd name="T12" fmla="*/ 104 w 129"/>
                          <a:gd name="T13" fmla="*/ 6 h 10"/>
                          <a:gd name="T14" fmla="*/ 113 w 129"/>
                          <a:gd name="T15" fmla="*/ 4 h 10"/>
                          <a:gd name="T16" fmla="*/ 121 w 129"/>
                          <a:gd name="T17" fmla="*/ 4 h 10"/>
                          <a:gd name="T18" fmla="*/ 127 w 129"/>
                          <a:gd name="T19" fmla="*/ 2 h 10"/>
                          <a:gd name="T20" fmla="*/ 129 w 129"/>
                          <a:gd name="T21" fmla="*/ 0 h 10"/>
                          <a:gd name="T22" fmla="*/ 123 w 129"/>
                          <a:gd name="T23" fmla="*/ 0 h 10"/>
                          <a:gd name="T24" fmla="*/ 121 w 129"/>
                          <a:gd name="T25" fmla="*/ 2 h 10"/>
                          <a:gd name="T26" fmla="*/ 115 w 129"/>
                          <a:gd name="T27" fmla="*/ 4 h 10"/>
                          <a:gd name="T28" fmla="*/ 106 w 129"/>
                          <a:gd name="T29" fmla="*/ 4 h 10"/>
                          <a:gd name="T30" fmla="*/ 94 w 129"/>
                          <a:gd name="T31" fmla="*/ 6 h 10"/>
                          <a:gd name="T32" fmla="*/ 79 w 129"/>
                          <a:gd name="T33" fmla="*/ 8 h 10"/>
                          <a:gd name="T34" fmla="*/ 61 w 129"/>
                          <a:gd name="T35" fmla="*/ 8 h 10"/>
                          <a:gd name="T36" fmla="*/ 42 w 129"/>
                          <a:gd name="T37" fmla="*/ 8 h 10"/>
                          <a:gd name="T38" fmla="*/ 21 w 129"/>
                          <a:gd name="T39" fmla="*/ 8 h 10"/>
                          <a:gd name="T40" fmla="*/ 0 w 129"/>
                          <a:gd name="T41" fmla="*/ 10 h 10"/>
                          <a:gd name="T42" fmla="*/ 0 w 129"/>
                          <a:gd name="T43" fmla="*/ 10 h 1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</a:cxnLst>
                        <a:rect l="0" t="0" r="r" b="b"/>
                        <a:pathLst>
                          <a:path w="129" h="10">
                            <a:moveTo>
                              <a:pt x="0" y="10"/>
                            </a:moveTo>
                            <a:lnTo>
                              <a:pt x="21" y="10"/>
                            </a:lnTo>
                            <a:lnTo>
                              <a:pt x="40" y="10"/>
                            </a:lnTo>
                            <a:lnTo>
                              <a:pt x="58" y="8"/>
                            </a:lnTo>
                            <a:lnTo>
                              <a:pt x="75" y="8"/>
                            </a:lnTo>
                            <a:lnTo>
                              <a:pt x="90" y="6"/>
                            </a:lnTo>
                            <a:lnTo>
                              <a:pt x="104" y="6"/>
                            </a:lnTo>
                            <a:lnTo>
                              <a:pt x="113" y="4"/>
                            </a:lnTo>
                            <a:lnTo>
                              <a:pt x="121" y="4"/>
                            </a:lnTo>
                            <a:lnTo>
                              <a:pt x="127" y="2"/>
                            </a:lnTo>
                            <a:lnTo>
                              <a:pt x="129" y="0"/>
                            </a:lnTo>
                            <a:lnTo>
                              <a:pt x="123" y="0"/>
                            </a:lnTo>
                            <a:lnTo>
                              <a:pt x="121" y="2"/>
                            </a:lnTo>
                            <a:lnTo>
                              <a:pt x="115" y="4"/>
                            </a:lnTo>
                            <a:lnTo>
                              <a:pt x="106" y="4"/>
                            </a:lnTo>
                            <a:lnTo>
                              <a:pt x="94" y="6"/>
                            </a:lnTo>
                            <a:lnTo>
                              <a:pt x="79" y="8"/>
                            </a:lnTo>
                            <a:lnTo>
                              <a:pt x="61" y="8"/>
                            </a:lnTo>
                            <a:lnTo>
                              <a:pt x="42" y="8"/>
                            </a:lnTo>
                            <a:lnTo>
                              <a:pt x="21" y="8"/>
                            </a:lnTo>
                            <a:lnTo>
                              <a:pt x="0" y="10"/>
                            </a:lnTo>
                            <a:lnTo>
                              <a:pt x="0" y="10"/>
                            </a:lnTo>
                            <a:close/>
                          </a:path>
                        </a:pathLst>
                      </a:custGeom>
                      <a:solidFill>
                        <a:srgbClr val="6C6C6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45" name="Freeform 230">
                        <a:extLst>
                          <a:ext uri="{FF2B5EF4-FFF2-40B4-BE49-F238E27FC236}">
                            <a16:creationId xmlns:a16="http://schemas.microsoft.com/office/drawing/2014/main" id="{B6A1339E-7925-4C8F-8B6A-415AF7BBF5D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61" cy="5"/>
                      </a:xfrm>
                      <a:custGeom>
                        <a:avLst/>
                        <a:gdLst>
                          <a:gd name="T0" fmla="*/ 0 w 123"/>
                          <a:gd name="T1" fmla="*/ 10 h 10"/>
                          <a:gd name="T2" fmla="*/ 21 w 123"/>
                          <a:gd name="T3" fmla="*/ 8 h 10"/>
                          <a:gd name="T4" fmla="*/ 42 w 123"/>
                          <a:gd name="T5" fmla="*/ 8 h 10"/>
                          <a:gd name="T6" fmla="*/ 61 w 123"/>
                          <a:gd name="T7" fmla="*/ 8 h 10"/>
                          <a:gd name="T8" fmla="*/ 79 w 123"/>
                          <a:gd name="T9" fmla="*/ 8 h 10"/>
                          <a:gd name="T10" fmla="*/ 94 w 123"/>
                          <a:gd name="T11" fmla="*/ 6 h 10"/>
                          <a:gd name="T12" fmla="*/ 106 w 123"/>
                          <a:gd name="T13" fmla="*/ 4 h 10"/>
                          <a:gd name="T14" fmla="*/ 115 w 123"/>
                          <a:gd name="T15" fmla="*/ 4 h 10"/>
                          <a:gd name="T16" fmla="*/ 121 w 123"/>
                          <a:gd name="T17" fmla="*/ 2 h 10"/>
                          <a:gd name="T18" fmla="*/ 123 w 123"/>
                          <a:gd name="T19" fmla="*/ 0 h 10"/>
                          <a:gd name="T20" fmla="*/ 117 w 123"/>
                          <a:gd name="T21" fmla="*/ 0 h 10"/>
                          <a:gd name="T22" fmla="*/ 115 w 123"/>
                          <a:gd name="T23" fmla="*/ 2 h 10"/>
                          <a:gd name="T24" fmla="*/ 109 w 123"/>
                          <a:gd name="T25" fmla="*/ 4 h 10"/>
                          <a:gd name="T26" fmla="*/ 102 w 123"/>
                          <a:gd name="T27" fmla="*/ 4 h 10"/>
                          <a:gd name="T28" fmla="*/ 90 w 123"/>
                          <a:gd name="T29" fmla="*/ 6 h 10"/>
                          <a:gd name="T30" fmla="*/ 75 w 123"/>
                          <a:gd name="T31" fmla="*/ 6 h 10"/>
                          <a:gd name="T32" fmla="*/ 59 w 123"/>
                          <a:gd name="T33" fmla="*/ 8 h 10"/>
                          <a:gd name="T34" fmla="*/ 40 w 123"/>
                          <a:gd name="T35" fmla="*/ 8 h 10"/>
                          <a:gd name="T36" fmla="*/ 21 w 123"/>
                          <a:gd name="T37" fmla="*/ 8 h 10"/>
                          <a:gd name="T38" fmla="*/ 0 w 123"/>
                          <a:gd name="T39" fmla="*/ 8 h 10"/>
                          <a:gd name="T40" fmla="*/ 0 w 123"/>
                          <a:gd name="T41" fmla="*/ 10 h 1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</a:cxnLst>
                        <a:rect l="0" t="0" r="r" b="b"/>
                        <a:pathLst>
                          <a:path w="123" h="10">
                            <a:moveTo>
                              <a:pt x="0" y="10"/>
                            </a:moveTo>
                            <a:lnTo>
                              <a:pt x="21" y="8"/>
                            </a:lnTo>
                            <a:lnTo>
                              <a:pt x="42" y="8"/>
                            </a:lnTo>
                            <a:lnTo>
                              <a:pt x="61" y="8"/>
                            </a:lnTo>
                            <a:lnTo>
                              <a:pt x="79" y="8"/>
                            </a:lnTo>
                            <a:lnTo>
                              <a:pt x="94" y="6"/>
                            </a:lnTo>
                            <a:lnTo>
                              <a:pt x="106" y="4"/>
                            </a:lnTo>
                            <a:lnTo>
                              <a:pt x="115" y="4"/>
                            </a:lnTo>
                            <a:lnTo>
                              <a:pt x="121" y="2"/>
                            </a:lnTo>
                            <a:lnTo>
                              <a:pt x="123" y="0"/>
                            </a:lnTo>
                            <a:lnTo>
                              <a:pt x="117" y="0"/>
                            </a:lnTo>
                            <a:lnTo>
                              <a:pt x="115" y="2"/>
                            </a:lnTo>
                            <a:lnTo>
                              <a:pt x="109" y="4"/>
                            </a:lnTo>
                            <a:lnTo>
                              <a:pt x="102" y="4"/>
                            </a:lnTo>
                            <a:lnTo>
                              <a:pt x="90" y="6"/>
                            </a:lnTo>
                            <a:lnTo>
                              <a:pt x="75" y="6"/>
                            </a:lnTo>
                            <a:lnTo>
                              <a:pt x="59" y="8"/>
                            </a:lnTo>
                            <a:lnTo>
                              <a:pt x="40" y="8"/>
                            </a:lnTo>
                            <a:lnTo>
                              <a:pt x="21" y="8"/>
                            </a:lnTo>
                            <a:lnTo>
                              <a:pt x="0" y="8"/>
                            </a:lnTo>
                            <a:lnTo>
                              <a:pt x="0" y="10"/>
                            </a:lnTo>
                            <a:close/>
                          </a:path>
                        </a:pathLst>
                      </a:custGeom>
                      <a:solidFill>
                        <a:srgbClr val="6B6B6B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46" name="Freeform 231">
                        <a:extLst>
                          <a:ext uri="{FF2B5EF4-FFF2-40B4-BE49-F238E27FC236}">
                            <a16:creationId xmlns:a16="http://schemas.microsoft.com/office/drawing/2014/main" id="{0C3D5C30-AF12-4B29-9CED-F8B695162EE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59" cy="4"/>
                      </a:xfrm>
                      <a:custGeom>
                        <a:avLst/>
                        <a:gdLst>
                          <a:gd name="T0" fmla="*/ 0 w 117"/>
                          <a:gd name="T1" fmla="*/ 8 h 8"/>
                          <a:gd name="T2" fmla="*/ 21 w 117"/>
                          <a:gd name="T3" fmla="*/ 8 h 8"/>
                          <a:gd name="T4" fmla="*/ 40 w 117"/>
                          <a:gd name="T5" fmla="*/ 8 h 8"/>
                          <a:gd name="T6" fmla="*/ 59 w 117"/>
                          <a:gd name="T7" fmla="*/ 8 h 8"/>
                          <a:gd name="T8" fmla="*/ 75 w 117"/>
                          <a:gd name="T9" fmla="*/ 6 h 8"/>
                          <a:gd name="T10" fmla="*/ 90 w 117"/>
                          <a:gd name="T11" fmla="*/ 6 h 8"/>
                          <a:gd name="T12" fmla="*/ 102 w 117"/>
                          <a:gd name="T13" fmla="*/ 4 h 8"/>
                          <a:gd name="T14" fmla="*/ 109 w 117"/>
                          <a:gd name="T15" fmla="*/ 4 h 8"/>
                          <a:gd name="T16" fmla="*/ 115 w 117"/>
                          <a:gd name="T17" fmla="*/ 2 h 8"/>
                          <a:gd name="T18" fmla="*/ 117 w 117"/>
                          <a:gd name="T19" fmla="*/ 0 h 8"/>
                          <a:gd name="T20" fmla="*/ 111 w 117"/>
                          <a:gd name="T21" fmla="*/ 0 h 8"/>
                          <a:gd name="T22" fmla="*/ 109 w 117"/>
                          <a:gd name="T23" fmla="*/ 2 h 8"/>
                          <a:gd name="T24" fmla="*/ 104 w 117"/>
                          <a:gd name="T25" fmla="*/ 4 h 8"/>
                          <a:gd name="T26" fmla="*/ 96 w 117"/>
                          <a:gd name="T27" fmla="*/ 4 h 8"/>
                          <a:gd name="T28" fmla="*/ 84 w 117"/>
                          <a:gd name="T29" fmla="*/ 6 h 8"/>
                          <a:gd name="T30" fmla="*/ 71 w 117"/>
                          <a:gd name="T31" fmla="*/ 6 h 8"/>
                          <a:gd name="T32" fmla="*/ 56 w 117"/>
                          <a:gd name="T33" fmla="*/ 8 h 8"/>
                          <a:gd name="T34" fmla="*/ 38 w 117"/>
                          <a:gd name="T35" fmla="*/ 8 h 8"/>
                          <a:gd name="T36" fmla="*/ 19 w 117"/>
                          <a:gd name="T37" fmla="*/ 8 h 8"/>
                          <a:gd name="T38" fmla="*/ 0 w 117"/>
                          <a:gd name="T39" fmla="*/ 8 h 8"/>
                          <a:gd name="T40" fmla="*/ 0 w 117"/>
                          <a:gd name="T41" fmla="*/ 8 h 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</a:cxnLst>
                        <a:rect l="0" t="0" r="r" b="b"/>
                        <a:pathLst>
                          <a:path w="117" h="8">
                            <a:moveTo>
                              <a:pt x="0" y="8"/>
                            </a:moveTo>
                            <a:lnTo>
                              <a:pt x="21" y="8"/>
                            </a:lnTo>
                            <a:lnTo>
                              <a:pt x="40" y="8"/>
                            </a:lnTo>
                            <a:lnTo>
                              <a:pt x="59" y="8"/>
                            </a:lnTo>
                            <a:lnTo>
                              <a:pt x="75" y="6"/>
                            </a:lnTo>
                            <a:lnTo>
                              <a:pt x="90" y="6"/>
                            </a:lnTo>
                            <a:lnTo>
                              <a:pt x="102" y="4"/>
                            </a:lnTo>
                            <a:lnTo>
                              <a:pt x="109" y="4"/>
                            </a:lnTo>
                            <a:lnTo>
                              <a:pt x="115" y="2"/>
                            </a:lnTo>
                            <a:lnTo>
                              <a:pt x="117" y="0"/>
                            </a:lnTo>
                            <a:lnTo>
                              <a:pt x="111" y="0"/>
                            </a:lnTo>
                            <a:lnTo>
                              <a:pt x="109" y="2"/>
                            </a:lnTo>
                            <a:lnTo>
                              <a:pt x="104" y="4"/>
                            </a:lnTo>
                            <a:lnTo>
                              <a:pt x="96" y="4"/>
                            </a:lnTo>
                            <a:lnTo>
                              <a:pt x="84" y="6"/>
                            </a:lnTo>
                            <a:lnTo>
                              <a:pt x="71" y="6"/>
                            </a:lnTo>
                            <a:lnTo>
                              <a:pt x="56" y="8"/>
                            </a:lnTo>
                            <a:lnTo>
                              <a:pt x="38" y="8"/>
                            </a:lnTo>
                            <a:lnTo>
                              <a:pt x="19" y="8"/>
                            </a:lnTo>
                            <a:lnTo>
                              <a:pt x="0" y="8"/>
                            </a:lnTo>
                            <a:lnTo>
                              <a:pt x="0" y="8"/>
                            </a:lnTo>
                            <a:close/>
                          </a:path>
                        </a:pathLst>
                      </a:custGeom>
                      <a:solidFill>
                        <a:srgbClr val="6B6B6B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47" name="Freeform 232">
                        <a:extLst>
                          <a:ext uri="{FF2B5EF4-FFF2-40B4-BE49-F238E27FC236}">
                            <a16:creationId xmlns:a16="http://schemas.microsoft.com/office/drawing/2014/main" id="{1CFEFDEB-B4D5-4F68-831B-BE3BF0AC7B9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56" cy="4"/>
                      </a:xfrm>
                      <a:custGeom>
                        <a:avLst/>
                        <a:gdLst>
                          <a:gd name="T0" fmla="*/ 0 w 111"/>
                          <a:gd name="T1" fmla="*/ 8 h 8"/>
                          <a:gd name="T2" fmla="*/ 19 w 111"/>
                          <a:gd name="T3" fmla="*/ 8 h 8"/>
                          <a:gd name="T4" fmla="*/ 38 w 111"/>
                          <a:gd name="T5" fmla="*/ 8 h 8"/>
                          <a:gd name="T6" fmla="*/ 56 w 111"/>
                          <a:gd name="T7" fmla="*/ 8 h 8"/>
                          <a:gd name="T8" fmla="*/ 71 w 111"/>
                          <a:gd name="T9" fmla="*/ 6 h 8"/>
                          <a:gd name="T10" fmla="*/ 84 w 111"/>
                          <a:gd name="T11" fmla="*/ 6 h 8"/>
                          <a:gd name="T12" fmla="*/ 96 w 111"/>
                          <a:gd name="T13" fmla="*/ 4 h 8"/>
                          <a:gd name="T14" fmla="*/ 104 w 111"/>
                          <a:gd name="T15" fmla="*/ 4 h 8"/>
                          <a:gd name="T16" fmla="*/ 109 w 111"/>
                          <a:gd name="T17" fmla="*/ 2 h 8"/>
                          <a:gd name="T18" fmla="*/ 111 w 111"/>
                          <a:gd name="T19" fmla="*/ 0 h 8"/>
                          <a:gd name="T20" fmla="*/ 106 w 111"/>
                          <a:gd name="T21" fmla="*/ 0 h 8"/>
                          <a:gd name="T22" fmla="*/ 104 w 111"/>
                          <a:gd name="T23" fmla="*/ 2 h 8"/>
                          <a:gd name="T24" fmla="*/ 98 w 111"/>
                          <a:gd name="T25" fmla="*/ 2 h 8"/>
                          <a:gd name="T26" fmla="*/ 90 w 111"/>
                          <a:gd name="T27" fmla="*/ 4 h 8"/>
                          <a:gd name="T28" fmla="*/ 81 w 111"/>
                          <a:gd name="T29" fmla="*/ 6 h 8"/>
                          <a:gd name="T30" fmla="*/ 67 w 111"/>
                          <a:gd name="T31" fmla="*/ 6 h 8"/>
                          <a:gd name="T32" fmla="*/ 54 w 111"/>
                          <a:gd name="T33" fmla="*/ 6 h 8"/>
                          <a:gd name="T34" fmla="*/ 36 w 111"/>
                          <a:gd name="T35" fmla="*/ 8 h 8"/>
                          <a:gd name="T36" fmla="*/ 19 w 111"/>
                          <a:gd name="T37" fmla="*/ 8 h 8"/>
                          <a:gd name="T38" fmla="*/ 0 w 111"/>
                          <a:gd name="T39" fmla="*/ 8 h 8"/>
                          <a:gd name="T40" fmla="*/ 0 w 111"/>
                          <a:gd name="T41" fmla="*/ 8 h 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</a:cxnLst>
                        <a:rect l="0" t="0" r="r" b="b"/>
                        <a:pathLst>
                          <a:path w="111" h="8">
                            <a:moveTo>
                              <a:pt x="0" y="8"/>
                            </a:moveTo>
                            <a:lnTo>
                              <a:pt x="19" y="8"/>
                            </a:lnTo>
                            <a:lnTo>
                              <a:pt x="38" y="8"/>
                            </a:lnTo>
                            <a:lnTo>
                              <a:pt x="56" y="8"/>
                            </a:lnTo>
                            <a:lnTo>
                              <a:pt x="71" y="6"/>
                            </a:lnTo>
                            <a:lnTo>
                              <a:pt x="84" y="6"/>
                            </a:lnTo>
                            <a:lnTo>
                              <a:pt x="96" y="4"/>
                            </a:lnTo>
                            <a:lnTo>
                              <a:pt x="104" y="4"/>
                            </a:lnTo>
                            <a:lnTo>
                              <a:pt x="109" y="2"/>
                            </a:lnTo>
                            <a:lnTo>
                              <a:pt x="111" y="0"/>
                            </a:lnTo>
                            <a:lnTo>
                              <a:pt x="106" y="0"/>
                            </a:lnTo>
                            <a:lnTo>
                              <a:pt x="104" y="2"/>
                            </a:lnTo>
                            <a:lnTo>
                              <a:pt x="98" y="2"/>
                            </a:lnTo>
                            <a:lnTo>
                              <a:pt x="90" y="4"/>
                            </a:lnTo>
                            <a:lnTo>
                              <a:pt x="81" y="6"/>
                            </a:lnTo>
                            <a:lnTo>
                              <a:pt x="67" y="6"/>
                            </a:lnTo>
                            <a:lnTo>
                              <a:pt x="54" y="6"/>
                            </a:lnTo>
                            <a:lnTo>
                              <a:pt x="36" y="8"/>
                            </a:lnTo>
                            <a:lnTo>
                              <a:pt x="19" y="8"/>
                            </a:lnTo>
                            <a:lnTo>
                              <a:pt x="0" y="8"/>
                            </a:lnTo>
                            <a:lnTo>
                              <a:pt x="0" y="8"/>
                            </a:lnTo>
                            <a:close/>
                          </a:path>
                        </a:pathLst>
                      </a:custGeom>
                      <a:solidFill>
                        <a:srgbClr val="6A6A6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48" name="Freeform 233">
                        <a:extLst>
                          <a:ext uri="{FF2B5EF4-FFF2-40B4-BE49-F238E27FC236}">
                            <a16:creationId xmlns:a16="http://schemas.microsoft.com/office/drawing/2014/main" id="{8DF91CEB-7874-4574-ABA0-14862F9E35C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53" cy="4"/>
                      </a:xfrm>
                      <a:custGeom>
                        <a:avLst/>
                        <a:gdLst>
                          <a:gd name="T0" fmla="*/ 0 w 106"/>
                          <a:gd name="T1" fmla="*/ 8 h 8"/>
                          <a:gd name="T2" fmla="*/ 19 w 106"/>
                          <a:gd name="T3" fmla="*/ 8 h 8"/>
                          <a:gd name="T4" fmla="*/ 36 w 106"/>
                          <a:gd name="T5" fmla="*/ 8 h 8"/>
                          <a:gd name="T6" fmla="*/ 54 w 106"/>
                          <a:gd name="T7" fmla="*/ 6 h 8"/>
                          <a:gd name="T8" fmla="*/ 67 w 106"/>
                          <a:gd name="T9" fmla="*/ 6 h 8"/>
                          <a:gd name="T10" fmla="*/ 81 w 106"/>
                          <a:gd name="T11" fmla="*/ 6 h 8"/>
                          <a:gd name="T12" fmla="*/ 90 w 106"/>
                          <a:gd name="T13" fmla="*/ 4 h 8"/>
                          <a:gd name="T14" fmla="*/ 98 w 106"/>
                          <a:gd name="T15" fmla="*/ 2 h 8"/>
                          <a:gd name="T16" fmla="*/ 104 w 106"/>
                          <a:gd name="T17" fmla="*/ 2 h 8"/>
                          <a:gd name="T18" fmla="*/ 106 w 106"/>
                          <a:gd name="T19" fmla="*/ 0 h 8"/>
                          <a:gd name="T20" fmla="*/ 100 w 106"/>
                          <a:gd name="T21" fmla="*/ 0 h 8"/>
                          <a:gd name="T22" fmla="*/ 98 w 106"/>
                          <a:gd name="T23" fmla="*/ 2 h 8"/>
                          <a:gd name="T24" fmla="*/ 92 w 106"/>
                          <a:gd name="T25" fmla="*/ 4 h 8"/>
                          <a:gd name="T26" fmla="*/ 83 w 106"/>
                          <a:gd name="T27" fmla="*/ 4 h 8"/>
                          <a:gd name="T28" fmla="*/ 71 w 106"/>
                          <a:gd name="T29" fmla="*/ 6 h 8"/>
                          <a:gd name="T30" fmla="*/ 56 w 106"/>
                          <a:gd name="T31" fmla="*/ 6 h 8"/>
                          <a:gd name="T32" fmla="*/ 38 w 106"/>
                          <a:gd name="T33" fmla="*/ 6 h 8"/>
                          <a:gd name="T34" fmla="*/ 19 w 106"/>
                          <a:gd name="T35" fmla="*/ 8 h 8"/>
                          <a:gd name="T36" fmla="*/ 0 w 106"/>
                          <a:gd name="T37" fmla="*/ 8 h 8"/>
                          <a:gd name="T38" fmla="*/ 0 w 106"/>
                          <a:gd name="T39" fmla="*/ 8 h 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</a:cxnLst>
                        <a:rect l="0" t="0" r="r" b="b"/>
                        <a:pathLst>
                          <a:path w="106" h="8">
                            <a:moveTo>
                              <a:pt x="0" y="8"/>
                            </a:moveTo>
                            <a:lnTo>
                              <a:pt x="19" y="8"/>
                            </a:lnTo>
                            <a:lnTo>
                              <a:pt x="36" y="8"/>
                            </a:lnTo>
                            <a:lnTo>
                              <a:pt x="54" y="6"/>
                            </a:lnTo>
                            <a:lnTo>
                              <a:pt x="67" y="6"/>
                            </a:lnTo>
                            <a:lnTo>
                              <a:pt x="81" y="6"/>
                            </a:lnTo>
                            <a:lnTo>
                              <a:pt x="90" y="4"/>
                            </a:lnTo>
                            <a:lnTo>
                              <a:pt x="98" y="2"/>
                            </a:lnTo>
                            <a:lnTo>
                              <a:pt x="104" y="2"/>
                            </a:lnTo>
                            <a:lnTo>
                              <a:pt x="106" y="0"/>
                            </a:lnTo>
                            <a:lnTo>
                              <a:pt x="100" y="0"/>
                            </a:lnTo>
                            <a:lnTo>
                              <a:pt x="98" y="2"/>
                            </a:lnTo>
                            <a:lnTo>
                              <a:pt x="92" y="4"/>
                            </a:lnTo>
                            <a:lnTo>
                              <a:pt x="83" y="4"/>
                            </a:lnTo>
                            <a:lnTo>
                              <a:pt x="71" y="6"/>
                            </a:lnTo>
                            <a:lnTo>
                              <a:pt x="56" y="6"/>
                            </a:lnTo>
                            <a:lnTo>
                              <a:pt x="38" y="6"/>
                            </a:lnTo>
                            <a:lnTo>
                              <a:pt x="19" y="8"/>
                            </a:lnTo>
                            <a:lnTo>
                              <a:pt x="0" y="8"/>
                            </a:lnTo>
                            <a:lnTo>
                              <a:pt x="0" y="8"/>
                            </a:lnTo>
                            <a:close/>
                          </a:path>
                        </a:pathLst>
                      </a:custGeom>
                      <a:solidFill>
                        <a:srgbClr val="69696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49" name="Freeform 234">
                        <a:extLst>
                          <a:ext uri="{FF2B5EF4-FFF2-40B4-BE49-F238E27FC236}">
                            <a16:creationId xmlns:a16="http://schemas.microsoft.com/office/drawing/2014/main" id="{E2FBE426-F2A6-41A3-A8C9-D97183EFBD0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50" cy="4"/>
                      </a:xfrm>
                      <a:custGeom>
                        <a:avLst/>
                        <a:gdLst>
                          <a:gd name="T0" fmla="*/ 0 w 100"/>
                          <a:gd name="T1" fmla="*/ 8 h 8"/>
                          <a:gd name="T2" fmla="*/ 19 w 100"/>
                          <a:gd name="T3" fmla="*/ 8 h 8"/>
                          <a:gd name="T4" fmla="*/ 38 w 100"/>
                          <a:gd name="T5" fmla="*/ 6 h 8"/>
                          <a:gd name="T6" fmla="*/ 56 w 100"/>
                          <a:gd name="T7" fmla="*/ 6 h 8"/>
                          <a:gd name="T8" fmla="*/ 71 w 100"/>
                          <a:gd name="T9" fmla="*/ 6 h 8"/>
                          <a:gd name="T10" fmla="*/ 83 w 100"/>
                          <a:gd name="T11" fmla="*/ 4 h 8"/>
                          <a:gd name="T12" fmla="*/ 92 w 100"/>
                          <a:gd name="T13" fmla="*/ 4 h 8"/>
                          <a:gd name="T14" fmla="*/ 98 w 100"/>
                          <a:gd name="T15" fmla="*/ 2 h 8"/>
                          <a:gd name="T16" fmla="*/ 100 w 100"/>
                          <a:gd name="T17" fmla="*/ 0 h 8"/>
                          <a:gd name="T18" fmla="*/ 94 w 100"/>
                          <a:gd name="T19" fmla="*/ 0 h 8"/>
                          <a:gd name="T20" fmla="*/ 92 w 100"/>
                          <a:gd name="T21" fmla="*/ 2 h 8"/>
                          <a:gd name="T22" fmla="*/ 86 w 100"/>
                          <a:gd name="T23" fmla="*/ 2 h 8"/>
                          <a:gd name="T24" fmla="*/ 77 w 100"/>
                          <a:gd name="T25" fmla="*/ 4 h 8"/>
                          <a:gd name="T26" fmla="*/ 65 w 100"/>
                          <a:gd name="T27" fmla="*/ 6 h 8"/>
                          <a:gd name="T28" fmla="*/ 52 w 100"/>
                          <a:gd name="T29" fmla="*/ 6 h 8"/>
                          <a:gd name="T30" fmla="*/ 36 w 100"/>
                          <a:gd name="T31" fmla="*/ 6 h 8"/>
                          <a:gd name="T32" fmla="*/ 19 w 100"/>
                          <a:gd name="T33" fmla="*/ 6 h 8"/>
                          <a:gd name="T34" fmla="*/ 0 w 100"/>
                          <a:gd name="T35" fmla="*/ 6 h 8"/>
                          <a:gd name="T36" fmla="*/ 0 w 100"/>
                          <a:gd name="T37" fmla="*/ 8 h 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</a:cxnLst>
                        <a:rect l="0" t="0" r="r" b="b"/>
                        <a:pathLst>
                          <a:path w="100" h="8">
                            <a:moveTo>
                              <a:pt x="0" y="8"/>
                            </a:moveTo>
                            <a:lnTo>
                              <a:pt x="19" y="8"/>
                            </a:lnTo>
                            <a:lnTo>
                              <a:pt x="38" y="6"/>
                            </a:lnTo>
                            <a:lnTo>
                              <a:pt x="56" y="6"/>
                            </a:lnTo>
                            <a:lnTo>
                              <a:pt x="71" y="6"/>
                            </a:lnTo>
                            <a:lnTo>
                              <a:pt x="83" y="4"/>
                            </a:lnTo>
                            <a:lnTo>
                              <a:pt x="92" y="4"/>
                            </a:lnTo>
                            <a:lnTo>
                              <a:pt x="98" y="2"/>
                            </a:lnTo>
                            <a:lnTo>
                              <a:pt x="100" y="0"/>
                            </a:lnTo>
                            <a:lnTo>
                              <a:pt x="94" y="0"/>
                            </a:lnTo>
                            <a:lnTo>
                              <a:pt x="92" y="2"/>
                            </a:lnTo>
                            <a:lnTo>
                              <a:pt x="86" y="2"/>
                            </a:lnTo>
                            <a:lnTo>
                              <a:pt x="77" y="4"/>
                            </a:lnTo>
                            <a:lnTo>
                              <a:pt x="65" y="6"/>
                            </a:lnTo>
                            <a:lnTo>
                              <a:pt x="52" y="6"/>
                            </a:lnTo>
                            <a:lnTo>
                              <a:pt x="36" y="6"/>
                            </a:lnTo>
                            <a:lnTo>
                              <a:pt x="19" y="6"/>
                            </a:lnTo>
                            <a:lnTo>
                              <a:pt x="0" y="6"/>
                            </a:lnTo>
                            <a:lnTo>
                              <a:pt x="0" y="8"/>
                            </a:lnTo>
                            <a:close/>
                          </a:path>
                        </a:pathLst>
                      </a:custGeom>
                      <a:solidFill>
                        <a:srgbClr val="69696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50" name="Freeform 235">
                        <a:extLst>
                          <a:ext uri="{FF2B5EF4-FFF2-40B4-BE49-F238E27FC236}">
                            <a16:creationId xmlns:a16="http://schemas.microsoft.com/office/drawing/2014/main" id="{C103E884-B034-44E7-8AA6-BCC370D61EB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47" cy="3"/>
                      </a:xfrm>
                      <a:custGeom>
                        <a:avLst/>
                        <a:gdLst>
                          <a:gd name="T0" fmla="*/ 0 w 94"/>
                          <a:gd name="T1" fmla="*/ 6 h 6"/>
                          <a:gd name="T2" fmla="*/ 19 w 94"/>
                          <a:gd name="T3" fmla="*/ 6 h 6"/>
                          <a:gd name="T4" fmla="*/ 36 w 94"/>
                          <a:gd name="T5" fmla="*/ 6 h 6"/>
                          <a:gd name="T6" fmla="*/ 52 w 94"/>
                          <a:gd name="T7" fmla="*/ 6 h 6"/>
                          <a:gd name="T8" fmla="*/ 65 w 94"/>
                          <a:gd name="T9" fmla="*/ 6 h 6"/>
                          <a:gd name="T10" fmla="*/ 77 w 94"/>
                          <a:gd name="T11" fmla="*/ 4 h 6"/>
                          <a:gd name="T12" fmla="*/ 86 w 94"/>
                          <a:gd name="T13" fmla="*/ 2 h 6"/>
                          <a:gd name="T14" fmla="*/ 92 w 94"/>
                          <a:gd name="T15" fmla="*/ 2 h 6"/>
                          <a:gd name="T16" fmla="*/ 94 w 94"/>
                          <a:gd name="T17" fmla="*/ 0 h 6"/>
                          <a:gd name="T18" fmla="*/ 88 w 94"/>
                          <a:gd name="T19" fmla="*/ 0 h 6"/>
                          <a:gd name="T20" fmla="*/ 86 w 94"/>
                          <a:gd name="T21" fmla="*/ 2 h 6"/>
                          <a:gd name="T22" fmla="*/ 81 w 94"/>
                          <a:gd name="T23" fmla="*/ 2 h 6"/>
                          <a:gd name="T24" fmla="*/ 73 w 94"/>
                          <a:gd name="T25" fmla="*/ 4 h 6"/>
                          <a:gd name="T26" fmla="*/ 61 w 94"/>
                          <a:gd name="T27" fmla="*/ 4 h 6"/>
                          <a:gd name="T28" fmla="*/ 50 w 94"/>
                          <a:gd name="T29" fmla="*/ 6 h 6"/>
                          <a:gd name="T30" fmla="*/ 34 w 94"/>
                          <a:gd name="T31" fmla="*/ 6 h 6"/>
                          <a:gd name="T32" fmla="*/ 17 w 94"/>
                          <a:gd name="T33" fmla="*/ 6 h 6"/>
                          <a:gd name="T34" fmla="*/ 0 w 94"/>
                          <a:gd name="T35" fmla="*/ 6 h 6"/>
                          <a:gd name="T36" fmla="*/ 0 w 94"/>
                          <a:gd name="T37" fmla="*/ 6 h 6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</a:cxnLst>
                        <a:rect l="0" t="0" r="r" b="b"/>
                        <a:pathLst>
                          <a:path w="94" h="6">
                            <a:moveTo>
                              <a:pt x="0" y="6"/>
                            </a:moveTo>
                            <a:lnTo>
                              <a:pt x="19" y="6"/>
                            </a:lnTo>
                            <a:lnTo>
                              <a:pt x="36" y="6"/>
                            </a:lnTo>
                            <a:lnTo>
                              <a:pt x="52" y="6"/>
                            </a:lnTo>
                            <a:lnTo>
                              <a:pt x="65" y="6"/>
                            </a:lnTo>
                            <a:lnTo>
                              <a:pt x="77" y="4"/>
                            </a:lnTo>
                            <a:lnTo>
                              <a:pt x="86" y="2"/>
                            </a:lnTo>
                            <a:lnTo>
                              <a:pt x="92" y="2"/>
                            </a:lnTo>
                            <a:lnTo>
                              <a:pt x="94" y="0"/>
                            </a:lnTo>
                            <a:lnTo>
                              <a:pt x="88" y="0"/>
                            </a:lnTo>
                            <a:lnTo>
                              <a:pt x="86" y="2"/>
                            </a:lnTo>
                            <a:lnTo>
                              <a:pt x="81" y="2"/>
                            </a:lnTo>
                            <a:lnTo>
                              <a:pt x="73" y="4"/>
                            </a:lnTo>
                            <a:lnTo>
                              <a:pt x="61" y="4"/>
                            </a:lnTo>
                            <a:lnTo>
                              <a:pt x="50" y="6"/>
                            </a:lnTo>
                            <a:lnTo>
                              <a:pt x="34" y="6"/>
                            </a:lnTo>
                            <a:lnTo>
                              <a:pt x="17" y="6"/>
                            </a:lnTo>
                            <a:lnTo>
                              <a:pt x="0" y="6"/>
                            </a:lnTo>
                            <a:lnTo>
                              <a:pt x="0" y="6"/>
                            </a:lnTo>
                            <a:close/>
                          </a:path>
                        </a:pathLst>
                      </a:custGeom>
                      <a:solidFill>
                        <a:srgbClr val="686868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51" name="Freeform 236">
                        <a:extLst>
                          <a:ext uri="{FF2B5EF4-FFF2-40B4-BE49-F238E27FC236}">
                            <a16:creationId xmlns:a16="http://schemas.microsoft.com/office/drawing/2014/main" id="{F4985D99-0410-4161-A4EC-548C1A40118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44" cy="3"/>
                      </a:xfrm>
                      <a:custGeom>
                        <a:avLst/>
                        <a:gdLst>
                          <a:gd name="T0" fmla="*/ 0 w 88"/>
                          <a:gd name="T1" fmla="*/ 6 h 6"/>
                          <a:gd name="T2" fmla="*/ 17 w 88"/>
                          <a:gd name="T3" fmla="*/ 6 h 6"/>
                          <a:gd name="T4" fmla="*/ 34 w 88"/>
                          <a:gd name="T5" fmla="*/ 6 h 6"/>
                          <a:gd name="T6" fmla="*/ 50 w 88"/>
                          <a:gd name="T7" fmla="*/ 6 h 6"/>
                          <a:gd name="T8" fmla="*/ 61 w 88"/>
                          <a:gd name="T9" fmla="*/ 4 h 6"/>
                          <a:gd name="T10" fmla="*/ 73 w 88"/>
                          <a:gd name="T11" fmla="*/ 4 h 6"/>
                          <a:gd name="T12" fmla="*/ 81 w 88"/>
                          <a:gd name="T13" fmla="*/ 2 h 6"/>
                          <a:gd name="T14" fmla="*/ 86 w 88"/>
                          <a:gd name="T15" fmla="*/ 2 h 6"/>
                          <a:gd name="T16" fmla="*/ 88 w 88"/>
                          <a:gd name="T17" fmla="*/ 0 h 6"/>
                          <a:gd name="T18" fmla="*/ 83 w 88"/>
                          <a:gd name="T19" fmla="*/ 0 h 6"/>
                          <a:gd name="T20" fmla="*/ 81 w 88"/>
                          <a:gd name="T21" fmla="*/ 2 h 6"/>
                          <a:gd name="T22" fmla="*/ 75 w 88"/>
                          <a:gd name="T23" fmla="*/ 2 h 6"/>
                          <a:gd name="T24" fmla="*/ 67 w 88"/>
                          <a:gd name="T25" fmla="*/ 4 h 6"/>
                          <a:gd name="T26" fmla="*/ 58 w 88"/>
                          <a:gd name="T27" fmla="*/ 4 h 6"/>
                          <a:gd name="T28" fmla="*/ 46 w 88"/>
                          <a:gd name="T29" fmla="*/ 6 h 6"/>
                          <a:gd name="T30" fmla="*/ 33 w 88"/>
                          <a:gd name="T31" fmla="*/ 6 h 6"/>
                          <a:gd name="T32" fmla="*/ 17 w 88"/>
                          <a:gd name="T33" fmla="*/ 6 h 6"/>
                          <a:gd name="T34" fmla="*/ 0 w 88"/>
                          <a:gd name="T35" fmla="*/ 6 h 6"/>
                          <a:gd name="T36" fmla="*/ 0 w 88"/>
                          <a:gd name="T37" fmla="*/ 6 h 6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</a:cxnLst>
                        <a:rect l="0" t="0" r="r" b="b"/>
                        <a:pathLst>
                          <a:path w="88" h="6">
                            <a:moveTo>
                              <a:pt x="0" y="6"/>
                            </a:moveTo>
                            <a:lnTo>
                              <a:pt x="17" y="6"/>
                            </a:lnTo>
                            <a:lnTo>
                              <a:pt x="34" y="6"/>
                            </a:lnTo>
                            <a:lnTo>
                              <a:pt x="50" y="6"/>
                            </a:lnTo>
                            <a:lnTo>
                              <a:pt x="61" y="4"/>
                            </a:lnTo>
                            <a:lnTo>
                              <a:pt x="73" y="4"/>
                            </a:lnTo>
                            <a:lnTo>
                              <a:pt x="81" y="2"/>
                            </a:lnTo>
                            <a:lnTo>
                              <a:pt x="86" y="2"/>
                            </a:lnTo>
                            <a:lnTo>
                              <a:pt x="88" y="0"/>
                            </a:lnTo>
                            <a:lnTo>
                              <a:pt x="83" y="0"/>
                            </a:lnTo>
                            <a:lnTo>
                              <a:pt x="81" y="2"/>
                            </a:lnTo>
                            <a:lnTo>
                              <a:pt x="75" y="2"/>
                            </a:lnTo>
                            <a:lnTo>
                              <a:pt x="67" y="4"/>
                            </a:lnTo>
                            <a:lnTo>
                              <a:pt x="58" y="4"/>
                            </a:lnTo>
                            <a:lnTo>
                              <a:pt x="46" y="6"/>
                            </a:lnTo>
                            <a:lnTo>
                              <a:pt x="33" y="6"/>
                            </a:lnTo>
                            <a:lnTo>
                              <a:pt x="17" y="6"/>
                            </a:lnTo>
                            <a:lnTo>
                              <a:pt x="0" y="6"/>
                            </a:lnTo>
                            <a:lnTo>
                              <a:pt x="0" y="6"/>
                            </a:lnTo>
                            <a:close/>
                          </a:path>
                        </a:pathLst>
                      </a:custGeom>
                      <a:solidFill>
                        <a:srgbClr val="676767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52" name="Freeform 237">
                        <a:extLst>
                          <a:ext uri="{FF2B5EF4-FFF2-40B4-BE49-F238E27FC236}">
                            <a16:creationId xmlns:a16="http://schemas.microsoft.com/office/drawing/2014/main" id="{9A562330-F81C-499E-9705-186F93B4EBE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41" cy="3"/>
                      </a:xfrm>
                      <a:custGeom>
                        <a:avLst/>
                        <a:gdLst>
                          <a:gd name="T0" fmla="*/ 0 w 83"/>
                          <a:gd name="T1" fmla="*/ 6 h 6"/>
                          <a:gd name="T2" fmla="*/ 17 w 83"/>
                          <a:gd name="T3" fmla="*/ 6 h 6"/>
                          <a:gd name="T4" fmla="*/ 33 w 83"/>
                          <a:gd name="T5" fmla="*/ 6 h 6"/>
                          <a:gd name="T6" fmla="*/ 46 w 83"/>
                          <a:gd name="T7" fmla="*/ 6 h 6"/>
                          <a:gd name="T8" fmla="*/ 58 w 83"/>
                          <a:gd name="T9" fmla="*/ 4 h 6"/>
                          <a:gd name="T10" fmla="*/ 67 w 83"/>
                          <a:gd name="T11" fmla="*/ 4 h 6"/>
                          <a:gd name="T12" fmla="*/ 75 w 83"/>
                          <a:gd name="T13" fmla="*/ 2 h 6"/>
                          <a:gd name="T14" fmla="*/ 81 w 83"/>
                          <a:gd name="T15" fmla="*/ 2 h 6"/>
                          <a:gd name="T16" fmla="*/ 83 w 83"/>
                          <a:gd name="T17" fmla="*/ 0 h 6"/>
                          <a:gd name="T18" fmla="*/ 77 w 83"/>
                          <a:gd name="T19" fmla="*/ 0 h 6"/>
                          <a:gd name="T20" fmla="*/ 75 w 83"/>
                          <a:gd name="T21" fmla="*/ 2 h 6"/>
                          <a:gd name="T22" fmla="*/ 69 w 83"/>
                          <a:gd name="T23" fmla="*/ 2 h 6"/>
                          <a:gd name="T24" fmla="*/ 59 w 83"/>
                          <a:gd name="T25" fmla="*/ 4 h 6"/>
                          <a:gd name="T26" fmla="*/ 48 w 83"/>
                          <a:gd name="T27" fmla="*/ 4 h 6"/>
                          <a:gd name="T28" fmla="*/ 33 w 83"/>
                          <a:gd name="T29" fmla="*/ 6 h 6"/>
                          <a:gd name="T30" fmla="*/ 17 w 83"/>
                          <a:gd name="T31" fmla="*/ 6 h 6"/>
                          <a:gd name="T32" fmla="*/ 0 w 83"/>
                          <a:gd name="T33" fmla="*/ 6 h 6"/>
                          <a:gd name="T34" fmla="*/ 0 w 83"/>
                          <a:gd name="T35" fmla="*/ 6 h 6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</a:cxnLst>
                        <a:rect l="0" t="0" r="r" b="b"/>
                        <a:pathLst>
                          <a:path w="83" h="6">
                            <a:moveTo>
                              <a:pt x="0" y="6"/>
                            </a:moveTo>
                            <a:lnTo>
                              <a:pt x="17" y="6"/>
                            </a:lnTo>
                            <a:lnTo>
                              <a:pt x="33" y="6"/>
                            </a:lnTo>
                            <a:lnTo>
                              <a:pt x="46" y="6"/>
                            </a:lnTo>
                            <a:lnTo>
                              <a:pt x="58" y="4"/>
                            </a:lnTo>
                            <a:lnTo>
                              <a:pt x="67" y="4"/>
                            </a:lnTo>
                            <a:lnTo>
                              <a:pt x="75" y="2"/>
                            </a:lnTo>
                            <a:lnTo>
                              <a:pt x="81" y="2"/>
                            </a:lnTo>
                            <a:lnTo>
                              <a:pt x="83" y="0"/>
                            </a:lnTo>
                            <a:lnTo>
                              <a:pt x="77" y="0"/>
                            </a:lnTo>
                            <a:lnTo>
                              <a:pt x="75" y="2"/>
                            </a:lnTo>
                            <a:lnTo>
                              <a:pt x="69" y="2"/>
                            </a:lnTo>
                            <a:lnTo>
                              <a:pt x="59" y="4"/>
                            </a:lnTo>
                            <a:lnTo>
                              <a:pt x="48" y="4"/>
                            </a:lnTo>
                            <a:lnTo>
                              <a:pt x="33" y="6"/>
                            </a:lnTo>
                            <a:lnTo>
                              <a:pt x="17" y="6"/>
                            </a:lnTo>
                            <a:lnTo>
                              <a:pt x="0" y="6"/>
                            </a:lnTo>
                            <a:lnTo>
                              <a:pt x="0" y="6"/>
                            </a:lnTo>
                            <a:close/>
                          </a:path>
                        </a:pathLst>
                      </a:custGeom>
                      <a:solidFill>
                        <a:srgbClr val="676767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53" name="Freeform 238">
                        <a:extLst>
                          <a:ext uri="{FF2B5EF4-FFF2-40B4-BE49-F238E27FC236}">
                            <a16:creationId xmlns:a16="http://schemas.microsoft.com/office/drawing/2014/main" id="{E2AABFD1-14F5-42D9-A877-7DDAE7E548A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38" cy="3"/>
                      </a:xfrm>
                      <a:custGeom>
                        <a:avLst/>
                        <a:gdLst>
                          <a:gd name="T0" fmla="*/ 0 w 77"/>
                          <a:gd name="T1" fmla="*/ 6 h 6"/>
                          <a:gd name="T2" fmla="*/ 17 w 77"/>
                          <a:gd name="T3" fmla="*/ 6 h 6"/>
                          <a:gd name="T4" fmla="*/ 33 w 77"/>
                          <a:gd name="T5" fmla="*/ 6 h 6"/>
                          <a:gd name="T6" fmla="*/ 48 w 77"/>
                          <a:gd name="T7" fmla="*/ 4 h 6"/>
                          <a:gd name="T8" fmla="*/ 59 w 77"/>
                          <a:gd name="T9" fmla="*/ 4 h 6"/>
                          <a:gd name="T10" fmla="*/ 69 w 77"/>
                          <a:gd name="T11" fmla="*/ 2 h 6"/>
                          <a:gd name="T12" fmla="*/ 75 w 77"/>
                          <a:gd name="T13" fmla="*/ 2 h 6"/>
                          <a:gd name="T14" fmla="*/ 77 w 77"/>
                          <a:gd name="T15" fmla="*/ 0 h 6"/>
                          <a:gd name="T16" fmla="*/ 71 w 77"/>
                          <a:gd name="T17" fmla="*/ 0 h 6"/>
                          <a:gd name="T18" fmla="*/ 69 w 77"/>
                          <a:gd name="T19" fmla="*/ 2 h 6"/>
                          <a:gd name="T20" fmla="*/ 63 w 77"/>
                          <a:gd name="T21" fmla="*/ 2 h 6"/>
                          <a:gd name="T22" fmla="*/ 56 w 77"/>
                          <a:gd name="T23" fmla="*/ 4 h 6"/>
                          <a:gd name="T24" fmla="*/ 44 w 77"/>
                          <a:gd name="T25" fmla="*/ 4 h 6"/>
                          <a:gd name="T26" fmla="*/ 31 w 77"/>
                          <a:gd name="T27" fmla="*/ 4 h 6"/>
                          <a:gd name="T28" fmla="*/ 15 w 77"/>
                          <a:gd name="T29" fmla="*/ 6 h 6"/>
                          <a:gd name="T30" fmla="*/ 0 w 77"/>
                          <a:gd name="T31" fmla="*/ 6 h 6"/>
                          <a:gd name="T32" fmla="*/ 0 w 77"/>
                          <a:gd name="T33" fmla="*/ 6 h 6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</a:cxnLst>
                        <a:rect l="0" t="0" r="r" b="b"/>
                        <a:pathLst>
                          <a:path w="77" h="6">
                            <a:moveTo>
                              <a:pt x="0" y="6"/>
                            </a:moveTo>
                            <a:lnTo>
                              <a:pt x="17" y="6"/>
                            </a:lnTo>
                            <a:lnTo>
                              <a:pt x="33" y="6"/>
                            </a:lnTo>
                            <a:lnTo>
                              <a:pt x="48" y="4"/>
                            </a:lnTo>
                            <a:lnTo>
                              <a:pt x="59" y="4"/>
                            </a:lnTo>
                            <a:lnTo>
                              <a:pt x="69" y="2"/>
                            </a:lnTo>
                            <a:lnTo>
                              <a:pt x="75" y="2"/>
                            </a:lnTo>
                            <a:lnTo>
                              <a:pt x="77" y="0"/>
                            </a:lnTo>
                            <a:lnTo>
                              <a:pt x="71" y="0"/>
                            </a:lnTo>
                            <a:lnTo>
                              <a:pt x="69" y="2"/>
                            </a:lnTo>
                            <a:lnTo>
                              <a:pt x="63" y="2"/>
                            </a:lnTo>
                            <a:lnTo>
                              <a:pt x="56" y="4"/>
                            </a:lnTo>
                            <a:lnTo>
                              <a:pt x="44" y="4"/>
                            </a:lnTo>
                            <a:lnTo>
                              <a:pt x="31" y="4"/>
                            </a:lnTo>
                            <a:lnTo>
                              <a:pt x="15" y="6"/>
                            </a:lnTo>
                            <a:lnTo>
                              <a:pt x="0" y="6"/>
                            </a:lnTo>
                            <a:lnTo>
                              <a:pt x="0" y="6"/>
                            </a:lnTo>
                            <a:close/>
                          </a:path>
                        </a:pathLst>
                      </a:custGeom>
                      <a:solidFill>
                        <a:srgbClr val="66666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54" name="Freeform 239">
                        <a:extLst>
                          <a:ext uri="{FF2B5EF4-FFF2-40B4-BE49-F238E27FC236}">
                            <a16:creationId xmlns:a16="http://schemas.microsoft.com/office/drawing/2014/main" id="{B02BC28F-1049-4981-A212-53A1BBB9E4E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36" cy="3"/>
                      </a:xfrm>
                      <a:custGeom>
                        <a:avLst/>
                        <a:gdLst>
                          <a:gd name="T0" fmla="*/ 0 w 71"/>
                          <a:gd name="T1" fmla="*/ 6 h 6"/>
                          <a:gd name="T2" fmla="*/ 15 w 71"/>
                          <a:gd name="T3" fmla="*/ 6 h 6"/>
                          <a:gd name="T4" fmla="*/ 31 w 71"/>
                          <a:gd name="T5" fmla="*/ 4 h 6"/>
                          <a:gd name="T6" fmla="*/ 44 w 71"/>
                          <a:gd name="T7" fmla="*/ 4 h 6"/>
                          <a:gd name="T8" fmla="*/ 56 w 71"/>
                          <a:gd name="T9" fmla="*/ 4 h 6"/>
                          <a:gd name="T10" fmla="*/ 63 w 71"/>
                          <a:gd name="T11" fmla="*/ 2 h 6"/>
                          <a:gd name="T12" fmla="*/ 69 w 71"/>
                          <a:gd name="T13" fmla="*/ 2 h 6"/>
                          <a:gd name="T14" fmla="*/ 71 w 71"/>
                          <a:gd name="T15" fmla="*/ 0 h 6"/>
                          <a:gd name="T16" fmla="*/ 65 w 71"/>
                          <a:gd name="T17" fmla="*/ 0 h 6"/>
                          <a:gd name="T18" fmla="*/ 63 w 71"/>
                          <a:gd name="T19" fmla="*/ 2 h 6"/>
                          <a:gd name="T20" fmla="*/ 58 w 71"/>
                          <a:gd name="T21" fmla="*/ 2 h 6"/>
                          <a:gd name="T22" fmla="*/ 50 w 71"/>
                          <a:gd name="T23" fmla="*/ 4 h 6"/>
                          <a:gd name="T24" fmla="*/ 40 w 71"/>
                          <a:gd name="T25" fmla="*/ 4 h 6"/>
                          <a:gd name="T26" fmla="*/ 29 w 71"/>
                          <a:gd name="T27" fmla="*/ 4 h 6"/>
                          <a:gd name="T28" fmla="*/ 15 w 71"/>
                          <a:gd name="T29" fmla="*/ 4 h 6"/>
                          <a:gd name="T30" fmla="*/ 0 w 71"/>
                          <a:gd name="T31" fmla="*/ 4 h 6"/>
                          <a:gd name="T32" fmla="*/ 0 w 71"/>
                          <a:gd name="T33" fmla="*/ 6 h 6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</a:cxnLst>
                        <a:rect l="0" t="0" r="r" b="b"/>
                        <a:pathLst>
                          <a:path w="71" h="6">
                            <a:moveTo>
                              <a:pt x="0" y="6"/>
                            </a:moveTo>
                            <a:lnTo>
                              <a:pt x="15" y="6"/>
                            </a:lnTo>
                            <a:lnTo>
                              <a:pt x="31" y="4"/>
                            </a:lnTo>
                            <a:lnTo>
                              <a:pt x="44" y="4"/>
                            </a:lnTo>
                            <a:lnTo>
                              <a:pt x="56" y="4"/>
                            </a:lnTo>
                            <a:lnTo>
                              <a:pt x="63" y="2"/>
                            </a:lnTo>
                            <a:lnTo>
                              <a:pt x="69" y="2"/>
                            </a:lnTo>
                            <a:lnTo>
                              <a:pt x="71" y="0"/>
                            </a:lnTo>
                            <a:lnTo>
                              <a:pt x="65" y="0"/>
                            </a:lnTo>
                            <a:lnTo>
                              <a:pt x="63" y="2"/>
                            </a:lnTo>
                            <a:lnTo>
                              <a:pt x="58" y="2"/>
                            </a:lnTo>
                            <a:lnTo>
                              <a:pt x="50" y="4"/>
                            </a:lnTo>
                            <a:lnTo>
                              <a:pt x="40" y="4"/>
                            </a:lnTo>
                            <a:lnTo>
                              <a:pt x="29" y="4"/>
                            </a:lnTo>
                            <a:lnTo>
                              <a:pt x="15" y="4"/>
                            </a:lnTo>
                            <a:lnTo>
                              <a:pt x="0" y="4"/>
                            </a:lnTo>
                            <a:lnTo>
                              <a:pt x="0" y="6"/>
                            </a:lnTo>
                            <a:close/>
                          </a:path>
                        </a:pathLst>
                      </a:custGeom>
                      <a:solidFill>
                        <a:srgbClr val="66666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55" name="Freeform 240">
                        <a:extLst>
                          <a:ext uri="{FF2B5EF4-FFF2-40B4-BE49-F238E27FC236}">
                            <a16:creationId xmlns:a16="http://schemas.microsoft.com/office/drawing/2014/main" id="{E17106E9-232D-4DA8-967E-C91FC446E23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33" cy="2"/>
                      </a:xfrm>
                      <a:custGeom>
                        <a:avLst/>
                        <a:gdLst>
                          <a:gd name="T0" fmla="*/ 0 w 65"/>
                          <a:gd name="T1" fmla="*/ 4 h 4"/>
                          <a:gd name="T2" fmla="*/ 15 w 65"/>
                          <a:gd name="T3" fmla="*/ 4 h 4"/>
                          <a:gd name="T4" fmla="*/ 29 w 65"/>
                          <a:gd name="T5" fmla="*/ 4 h 4"/>
                          <a:gd name="T6" fmla="*/ 40 w 65"/>
                          <a:gd name="T7" fmla="*/ 4 h 4"/>
                          <a:gd name="T8" fmla="*/ 50 w 65"/>
                          <a:gd name="T9" fmla="*/ 4 h 4"/>
                          <a:gd name="T10" fmla="*/ 58 w 65"/>
                          <a:gd name="T11" fmla="*/ 2 h 4"/>
                          <a:gd name="T12" fmla="*/ 63 w 65"/>
                          <a:gd name="T13" fmla="*/ 2 h 4"/>
                          <a:gd name="T14" fmla="*/ 65 w 65"/>
                          <a:gd name="T15" fmla="*/ 0 h 4"/>
                          <a:gd name="T16" fmla="*/ 59 w 65"/>
                          <a:gd name="T17" fmla="*/ 0 h 4"/>
                          <a:gd name="T18" fmla="*/ 58 w 65"/>
                          <a:gd name="T19" fmla="*/ 2 h 4"/>
                          <a:gd name="T20" fmla="*/ 54 w 65"/>
                          <a:gd name="T21" fmla="*/ 2 h 4"/>
                          <a:gd name="T22" fmla="*/ 46 w 65"/>
                          <a:gd name="T23" fmla="*/ 2 h 4"/>
                          <a:gd name="T24" fmla="*/ 36 w 65"/>
                          <a:gd name="T25" fmla="*/ 4 h 4"/>
                          <a:gd name="T26" fmla="*/ 27 w 65"/>
                          <a:gd name="T27" fmla="*/ 4 h 4"/>
                          <a:gd name="T28" fmla="*/ 13 w 65"/>
                          <a:gd name="T29" fmla="*/ 4 h 4"/>
                          <a:gd name="T30" fmla="*/ 0 w 65"/>
                          <a:gd name="T31" fmla="*/ 4 h 4"/>
                          <a:gd name="T32" fmla="*/ 0 w 65"/>
                          <a:gd name="T33" fmla="*/ 4 h 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</a:cxnLst>
                        <a:rect l="0" t="0" r="r" b="b"/>
                        <a:pathLst>
                          <a:path w="65" h="4">
                            <a:moveTo>
                              <a:pt x="0" y="4"/>
                            </a:moveTo>
                            <a:lnTo>
                              <a:pt x="15" y="4"/>
                            </a:lnTo>
                            <a:lnTo>
                              <a:pt x="29" y="4"/>
                            </a:lnTo>
                            <a:lnTo>
                              <a:pt x="40" y="4"/>
                            </a:lnTo>
                            <a:lnTo>
                              <a:pt x="50" y="4"/>
                            </a:lnTo>
                            <a:lnTo>
                              <a:pt x="58" y="2"/>
                            </a:lnTo>
                            <a:lnTo>
                              <a:pt x="63" y="2"/>
                            </a:lnTo>
                            <a:lnTo>
                              <a:pt x="65" y="0"/>
                            </a:lnTo>
                            <a:lnTo>
                              <a:pt x="59" y="0"/>
                            </a:lnTo>
                            <a:lnTo>
                              <a:pt x="58" y="2"/>
                            </a:lnTo>
                            <a:lnTo>
                              <a:pt x="54" y="2"/>
                            </a:lnTo>
                            <a:lnTo>
                              <a:pt x="46" y="2"/>
                            </a:lnTo>
                            <a:lnTo>
                              <a:pt x="36" y="4"/>
                            </a:lnTo>
                            <a:lnTo>
                              <a:pt x="27" y="4"/>
                            </a:lnTo>
                            <a:lnTo>
                              <a:pt x="13" y="4"/>
                            </a:lnTo>
                            <a:lnTo>
                              <a:pt x="0" y="4"/>
                            </a:lnTo>
                            <a:lnTo>
                              <a:pt x="0" y="4"/>
                            </a:lnTo>
                            <a:close/>
                          </a:path>
                        </a:pathLst>
                      </a:custGeom>
                      <a:solidFill>
                        <a:srgbClr val="66666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56" name="Freeform 241">
                        <a:extLst>
                          <a:ext uri="{FF2B5EF4-FFF2-40B4-BE49-F238E27FC236}">
                            <a16:creationId xmlns:a16="http://schemas.microsoft.com/office/drawing/2014/main" id="{9C2F014D-3AD4-45D5-A6F2-9D4E29D7982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30" cy="2"/>
                      </a:xfrm>
                      <a:custGeom>
                        <a:avLst/>
                        <a:gdLst>
                          <a:gd name="T0" fmla="*/ 0 w 59"/>
                          <a:gd name="T1" fmla="*/ 4 h 4"/>
                          <a:gd name="T2" fmla="*/ 13 w 59"/>
                          <a:gd name="T3" fmla="*/ 4 h 4"/>
                          <a:gd name="T4" fmla="*/ 27 w 59"/>
                          <a:gd name="T5" fmla="*/ 4 h 4"/>
                          <a:gd name="T6" fmla="*/ 36 w 59"/>
                          <a:gd name="T7" fmla="*/ 4 h 4"/>
                          <a:gd name="T8" fmla="*/ 46 w 59"/>
                          <a:gd name="T9" fmla="*/ 2 h 4"/>
                          <a:gd name="T10" fmla="*/ 54 w 59"/>
                          <a:gd name="T11" fmla="*/ 2 h 4"/>
                          <a:gd name="T12" fmla="*/ 58 w 59"/>
                          <a:gd name="T13" fmla="*/ 2 h 4"/>
                          <a:gd name="T14" fmla="*/ 59 w 59"/>
                          <a:gd name="T15" fmla="*/ 0 h 4"/>
                          <a:gd name="T16" fmla="*/ 54 w 59"/>
                          <a:gd name="T17" fmla="*/ 0 h 4"/>
                          <a:gd name="T18" fmla="*/ 52 w 59"/>
                          <a:gd name="T19" fmla="*/ 2 h 4"/>
                          <a:gd name="T20" fmla="*/ 46 w 59"/>
                          <a:gd name="T21" fmla="*/ 2 h 4"/>
                          <a:gd name="T22" fmla="*/ 38 w 59"/>
                          <a:gd name="T23" fmla="*/ 4 h 4"/>
                          <a:gd name="T24" fmla="*/ 27 w 59"/>
                          <a:gd name="T25" fmla="*/ 4 h 4"/>
                          <a:gd name="T26" fmla="*/ 13 w 59"/>
                          <a:gd name="T27" fmla="*/ 4 h 4"/>
                          <a:gd name="T28" fmla="*/ 0 w 59"/>
                          <a:gd name="T29" fmla="*/ 4 h 4"/>
                          <a:gd name="T30" fmla="*/ 0 w 59"/>
                          <a:gd name="T31" fmla="*/ 4 h 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</a:cxnLst>
                        <a:rect l="0" t="0" r="r" b="b"/>
                        <a:pathLst>
                          <a:path w="59" h="4">
                            <a:moveTo>
                              <a:pt x="0" y="4"/>
                            </a:moveTo>
                            <a:lnTo>
                              <a:pt x="13" y="4"/>
                            </a:lnTo>
                            <a:lnTo>
                              <a:pt x="27" y="4"/>
                            </a:lnTo>
                            <a:lnTo>
                              <a:pt x="36" y="4"/>
                            </a:lnTo>
                            <a:lnTo>
                              <a:pt x="46" y="2"/>
                            </a:lnTo>
                            <a:lnTo>
                              <a:pt x="54" y="2"/>
                            </a:lnTo>
                            <a:lnTo>
                              <a:pt x="58" y="2"/>
                            </a:lnTo>
                            <a:lnTo>
                              <a:pt x="59" y="0"/>
                            </a:lnTo>
                            <a:lnTo>
                              <a:pt x="54" y="0"/>
                            </a:lnTo>
                            <a:lnTo>
                              <a:pt x="52" y="2"/>
                            </a:lnTo>
                            <a:lnTo>
                              <a:pt x="46" y="2"/>
                            </a:lnTo>
                            <a:lnTo>
                              <a:pt x="38" y="4"/>
                            </a:lnTo>
                            <a:lnTo>
                              <a:pt x="27" y="4"/>
                            </a:lnTo>
                            <a:lnTo>
                              <a:pt x="13" y="4"/>
                            </a:lnTo>
                            <a:lnTo>
                              <a:pt x="0" y="4"/>
                            </a:lnTo>
                            <a:lnTo>
                              <a:pt x="0" y="4"/>
                            </a:lnTo>
                            <a:close/>
                          </a:path>
                        </a:pathLst>
                      </a:custGeom>
                      <a:solidFill>
                        <a:srgbClr val="66666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57" name="Freeform 242">
                        <a:extLst>
                          <a:ext uri="{FF2B5EF4-FFF2-40B4-BE49-F238E27FC236}">
                            <a16:creationId xmlns:a16="http://schemas.microsoft.com/office/drawing/2014/main" id="{BBF1CDE8-BB60-4085-8A42-4DE870AE718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27" cy="2"/>
                      </a:xfrm>
                      <a:custGeom>
                        <a:avLst/>
                        <a:gdLst>
                          <a:gd name="T0" fmla="*/ 0 w 54"/>
                          <a:gd name="T1" fmla="*/ 4 h 4"/>
                          <a:gd name="T2" fmla="*/ 13 w 54"/>
                          <a:gd name="T3" fmla="*/ 4 h 4"/>
                          <a:gd name="T4" fmla="*/ 27 w 54"/>
                          <a:gd name="T5" fmla="*/ 4 h 4"/>
                          <a:gd name="T6" fmla="*/ 38 w 54"/>
                          <a:gd name="T7" fmla="*/ 4 h 4"/>
                          <a:gd name="T8" fmla="*/ 46 w 54"/>
                          <a:gd name="T9" fmla="*/ 2 h 4"/>
                          <a:gd name="T10" fmla="*/ 52 w 54"/>
                          <a:gd name="T11" fmla="*/ 2 h 4"/>
                          <a:gd name="T12" fmla="*/ 54 w 54"/>
                          <a:gd name="T13" fmla="*/ 0 h 4"/>
                          <a:gd name="T14" fmla="*/ 48 w 54"/>
                          <a:gd name="T15" fmla="*/ 0 h 4"/>
                          <a:gd name="T16" fmla="*/ 46 w 54"/>
                          <a:gd name="T17" fmla="*/ 2 h 4"/>
                          <a:gd name="T18" fmla="*/ 40 w 54"/>
                          <a:gd name="T19" fmla="*/ 2 h 4"/>
                          <a:gd name="T20" fmla="*/ 33 w 54"/>
                          <a:gd name="T21" fmla="*/ 2 h 4"/>
                          <a:gd name="T22" fmla="*/ 23 w 54"/>
                          <a:gd name="T23" fmla="*/ 4 h 4"/>
                          <a:gd name="T24" fmla="*/ 13 w 54"/>
                          <a:gd name="T25" fmla="*/ 4 h 4"/>
                          <a:gd name="T26" fmla="*/ 0 w 54"/>
                          <a:gd name="T27" fmla="*/ 4 h 4"/>
                          <a:gd name="T28" fmla="*/ 0 w 54"/>
                          <a:gd name="T29" fmla="*/ 4 h 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</a:cxnLst>
                        <a:rect l="0" t="0" r="r" b="b"/>
                        <a:pathLst>
                          <a:path w="54" h="4">
                            <a:moveTo>
                              <a:pt x="0" y="4"/>
                            </a:moveTo>
                            <a:lnTo>
                              <a:pt x="13" y="4"/>
                            </a:lnTo>
                            <a:lnTo>
                              <a:pt x="27" y="4"/>
                            </a:lnTo>
                            <a:lnTo>
                              <a:pt x="38" y="4"/>
                            </a:lnTo>
                            <a:lnTo>
                              <a:pt x="46" y="2"/>
                            </a:lnTo>
                            <a:lnTo>
                              <a:pt x="52" y="2"/>
                            </a:lnTo>
                            <a:lnTo>
                              <a:pt x="54" y="0"/>
                            </a:lnTo>
                            <a:lnTo>
                              <a:pt x="48" y="0"/>
                            </a:lnTo>
                            <a:lnTo>
                              <a:pt x="46" y="2"/>
                            </a:lnTo>
                            <a:lnTo>
                              <a:pt x="40" y="2"/>
                            </a:lnTo>
                            <a:lnTo>
                              <a:pt x="33" y="2"/>
                            </a:lnTo>
                            <a:lnTo>
                              <a:pt x="23" y="4"/>
                            </a:lnTo>
                            <a:lnTo>
                              <a:pt x="13" y="4"/>
                            </a:lnTo>
                            <a:lnTo>
                              <a:pt x="0" y="4"/>
                            </a:lnTo>
                            <a:lnTo>
                              <a:pt x="0" y="4"/>
                            </a:lnTo>
                            <a:close/>
                          </a:path>
                        </a:pathLst>
                      </a:custGeom>
                      <a:solidFill>
                        <a:srgbClr val="66666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58" name="Freeform 243">
                        <a:extLst>
                          <a:ext uri="{FF2B5EF4-FFF2-40B4-BE49-F238E27FC236}">
                            <a16:creationId xmlns:a16="http://schemas.microsoft.com/office/drawing/2014/main" id="{9891978D-E021-4FF5-9BDB-2133AD25E7D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24" cy="2"/>
                      </a:xfrm>
                      <a:custGeom>
                        <a:avLst/>
                        <a:gdLst>
                          <a:gd name="T0" fmla="*/ 0 w 48"/>
                          <a:gd name="T1" fmla="*/ 4 h 4"/>
                          <a:gd name="T2" fmla="*/ 13 w 48"/>
                          <a:gd name="T3" fmla="*/ 4 h 4"/>
                          <a:gd name="T4" fmla="*/ 23 w 48"/>
                          <a:gd name="T5" fmla="*/ 4 h 4"/>
                          <a:gd name="T6" fmla="*/ 33 w 48"/>
                          <a:gd name="T7" fmla="*/ 2 h 4"/>
                          <a:gd name="T8" fmla="*/ 40 w 48"/>
                          <a:gd name="T9" fmla="*/ 2 h 4"/>
                          <a:gd name="T10" fmla="*/ 46 w 48"/>
                          <a:gd name="T11" fmla="*/ 2 h 4"/>
                          <a:gd name="T12" fmla="*/ 48 w 48"/>
                          <a:gd name="T13" fmla="*/ 0 h 4"/>
                          <a:gd name="T14" fmla="*/ 42 w 48"/>
                          <a:gd name="T15" fmla="*/ 0 h 4"/>
                          <a:gd name="T16" fmla="*/ 40 w 48"/>
                          <a:gd name="T17" fmla="*/ 2 h 4"/>
                          <a:gd name="T18" fmla="*/ 36 w 48"/>
                          <a:gd name="T19" fmla="*/ 2 h 4"/>
                          <a:gd name="T20" fmla="*/ 29 w 48"/>
                          <a:gd name="T21" fmla="*/ 2 h 4"/>
                          <a:gd name="T22" fmla="*/ 21 w 48"/>
                          <a:gd name="T23" fmla="*/ 2 h 4"/>
                          <a:gd name="T24" fmla="*/ 11 w 48"/>
                          <a:gd name="T25" fmla="*/ 4 h 4"/>
                          <a:gd name="T26" fmla="*/ 0 w 48"/>
                          <a:gd name="T27" fmla="*/ 4 h 4"/>
                          <a:gd name="T28" fmla="*/ 0 w 48"/>
                          <a:gd name="T29" fmla="*/ 4 h 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</a:cxnLst>
                        <a:rect l="0" t="0" r="r" b="b"/>
                        <a:pathLst>
                          <a:path w="48" h="4">
                            <a:moveTo>
                              <a:pt x="0" y="4"/>
                            </a:moveTo>
                            <a:lnTo>
                              <a:pt x="13" y="4"/>
                            </a:lnTo>
                            <a:lnTo>
                              <a:pt x="23" y="4"/>
                            </a:lnTo>
                            <a:lnTo>
                              <a:pt x="33" y="2"/>
                            </a:lnTo>
                            <a:lnTo>
                              <a:pt x="40" y="2"/>
                            </a:lnTo>
                            <a:lnTo>
                              <a:pt x="46" y="2"/>
                            </a:lnTo>
                            <a:lnTo>
                              <a:pt x="48" y="0"/>
                            </a:lnTo>
                            <a:lnTo>
                              <a:pt x="42" y="0"/>
                            </a:lnTo>
                            <a:lnTo>
                              <a:pt x="40" y="2"/>
                            </a:lnTo>
                            <a:lnTo>
                              <a:pt x="36" y="2"/>
                            </a:lnTo>
                            <a:lnTo>
                              <a:pt x="29" y="2"/>
                            </a:lnTo>
                            <a:lnTo>
                              <a:pt x="21" y="2"/>
                            </a:lnTo>
                            <a:lnTo>
                              <a:pt x="11" y="4"/>
                            </a:lnTo>
                            <a:lnTo>
                              <a:pt x="0" y="4"/>
                            </a:lnTo>
                            <a:lnTo>
                              <a:pt x="0" y="4"/>
                            </a:lnTo>
                            <a:close/>
                          </a:path>
                        </a:pathLst>
                      </a:custGeom>
                      <a:solidFill>
                        <a:srgbClr val="66666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59" name="Freeform 244">
                        <a:extLst>
                          <a:ext uri="{FF2B5EF4-FFF2-40B4-BE49-F238E27FC236}">
                            <a16:creationId xmlns:a16="http://schemas.microsoft.com/office/drawing/2014/main" id="{0C3C9DD4-C8A8-453D-9456-078B9DFCCD1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21" cy="2"/>
                      </a:xfrm>
                      <a:custGeom>
                        <a:avLst/>
                        <a:gdLst>
                          <a:gd name="T0" fmla="*/ 0 w 42"/>
                          <a:gd name="T1" fmla="*/ 4 h 4"/>
                          <a:gd name="T2" fmla="*/ 11 w 42"/>
                          <a:gd name="T3" fmla="*/ 4 h 4"/>
                          <a:gd name="T4" fmla="*/ 21 w 42"/>
                          <a:gd name="T5" fmla="*/ 2 h 4"/>
                          <a:gd name="T6" fmla="*/ 29 w 42"/>
                          <a:gd name="T7" fmla="*/ 2 h 4"/>
                          <a:gd name="T8" fmla="*/ 36 w 42"/>
                          <a:gd name="T9" fmla="*/ 2 h 4"/>
                          <a:gd name="T10" fmla="*/ 40 w 42"/>
                          <a:gd name="T11" fmla="*/ 2 h 4"/>
                          <a:gd name="T12" fmla="*/ 42 w 42"/>
                          <a:gd name="T13" fmla="*/ 0 h 4"/>
                          <a:gd name="T14" fmla="*/ 36 w 42"/>
                          <a:gd name="T15" fmla="*/ 0 h 4"/>
                          <a:gd name="T16" fmla="*/ 34 w 42"/>
                          <a:gd name="T17" fmla="*/ 2 h 4"/>
                          <a:gd name="T18" fmla="*/ 29 w 42"/>
                          <a:gd name="T19" fmla="*/ 2 h 4"/>
                          <a:gd name="T20" fmla="*/ 21 w 42"/>
                          <a:gd name="T21" fmla="*/ 2 h 4"/>
                          <a:gd name="T22" fmla="*/ 11 w 42"/>
                          <a:gd name="T23" fmla="*/ 2 h 4"/>
                          <a:gd name="T24" fmla="*/ 0 w 42"/>
                          <a:gd name="T25" fmla="*/ 2 h 4"/>
                          <a:gd name="T26" fmla="*/ 0 w 42"/>
                          <a:gd name="T27" fmla="*/ 4 h 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</a:cxnLst>
                        <a:rect l="0" t="0" r="r" b="b"/>
                        <a:pathLst>
                          <a:path w="42" h="4">
                            <a:moveTo>
                              <a:pt x="0" y="4"/>
                            </a:moveTo>
                            <a:lnTo>
                              <a:pt x="11" y="4"/>
                            </a:lnTo>
                            <a:lnTo>
                              <a:pt x="21" y="2"/>
                            </a:lnTo>
                            <a:lnTo>
                              <a:pt x="29" y="2"/>
                            </a:lnTo>
                            <a:lnTo>
                              <a:pt x="36" y="2"/>
                            </a:lnTo>
                            <a:lnTo>
                              <a:pt x="40" y="2"/>
                            </a:lnTo>
                            <a:lnTo>
                              <a:pt x="42" y="0"/>
                            </a:lnTo>
                            <a:lnTo>
                              <a:pt x="36" y="0"/>
                            </a:lnTo>
                            <a:lnTo>
                              <a:pt x="34" y="2"/>
                            </a:lnTo>
                            <a:lnTo>
                              <a:pt x="29" y="2"/>
                            </a:lnTo>
                            <a:lnTo>
                              <a:pt x="21" y="2"/>
                            </a:lnTo>
                            <a:lnTo>
                              <a:pt x="11" y="2"/>
                            </a:lnTo>
                            <a:lnTo>
                              <a:pt x="0" y="2"/>
                            </a:lnTo>
                            <a:lnTo>
                              <a:pt x="0" y="4"/>
                            </a:lnTo>
                            <a:close/>
                          </a:path>
                        </a:pathLst>
                      </a:custGeom>
                      <a:solidFill>
                        <a:srgbClr val="66666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60" name="Freeform 245">
                        <a:extLst>
                          <a:ext uri="{FF2B5EF4-FFF2-40B4-BE49-F238E27FC236}">
                            <a16:creationId xmlns:a16="http://schemas.microsoft.com/office/drawing/2014/main" id="{283F761C-8BF2-4401-9C01-B72A1188382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8" cy="1"/>
                      </a:xfrm>
                      <a:custGeom>
                        <a:avLst/>
                        <a:gdLst>
                          <a:gd name="T0" fmla="*/ 0 w 36"/>
                          <a:gd name="T1" fmla="*/ 2 h 2"/>
                          <a:gd name="T2" fmla="*/ 11 w 36"/>
                          <a:gd name="T3" fmla="*/ 2 h 2"/>
                          <a:gd name="T4" fmla="*/ 21 w 36"/>
                          <a:gd name="T5" fmla="*/ 2 h 2"/>
                          <a:gd name="T6" fmla="*/ 29 w 36"/>
                          <a:gd name="T7" fmla="*/ 2 h 2"/>
                          <a:gd name="T8" fmla="*/ 34 w 36"/>
                          <a:gd name="T9" fmla="*/ 2 h 2"/>
                          <a:gd name="T10" fmla="*/ 36 w 36"/>
                          <a:gd name="T11" fmla="*/ 0 h 2"/>
                          <a:gd name="T12" fmla="*/ 29 w 36"/>
                          <a:gd name="T13" fmla="*/ 0 h 2"/>
                          <a:gd name="T14" fmla="*/ 29 w 36"/>
                          <a:gd name="T15" fmla="*/ 2 h 2"/>
                          <a:gd name="T16" fmla="*/ 25 w 36"/>
                          <a:gd name="T17" fmla="*/ 2 h 2"/>
                          <a:gd name="T18" fmla="*/ 17 w 36"/>
                          <a:gd name="T19" fmla="*/ 2 h 2"/>
                          <a:gd name="T20" fmla="*/ 9 w 36"/>
                          <a:gd name="T21" fmla="*/ 2 h 2"/>
                          <a:gd name="T22" fmla="*/ 0 w 36"/>
                          <a:gd name="T23" fmla="*/ 2 h 2"/>
                          <a:gd name="T24" fmla="*/ 0 w 36"/>
                          <a:gd name="T25" fmla="*/ 2 h 2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</a:cxnLst>
                        <a:rect l="0" t="0" r="r" b="b"/>
                        <a:pathLst>
                          <a:path w="36" h="2">
                            <a:moveTo>
                              <a:pt x="0" y="2"/>
                            </a:moveTo>
                            <a:lnTo>
                              <a:pt x="11" y="2"/>
                            </a:lnTo>
                            <a:lnTo>
                              <a:pt x="21" y="2"/>
                            </a:lnTo>
                            <a:lnTo>
                              <a:pt x="29" y="2"/>
                            </a:lnTo>
                            <a:lnTo>
                              <a:pt x="34" y="2"/>
                            </a:lnTo>
                            <a:lnTo>
                              <a:pt x="36" y="0"/>
                            </a:lnTo>
                            <a:lnTo>
                              <a:pt x="29" y="0"/>
                            </a:lnTo>
                            <a:lnTo>
                              <a:pt x="29" y="2"/>
                            </a:lnTo>
                            <a:lnTo>
                              <a:pt x="25" y="2"/>
                            </a:lnTo>
                            <a:lnTo>
                              <a:pt x="17" y="2"/>
                            </a:lnTo>
                            <a:lnTo>
                              <a:pt x="9" y="2"/>
                            </a:lnTo>
                            <a:lnTo>
                              <a:pt x="0" y="2"/>
                            </a:lnTo>
                            <a:lnTo>
                              <a:pt x="0" y="2"/>
                            </a:lnTo>
                            <a:close/>
                          </a:path>
                        </a:pathLst>
                      </a:custGeom>
                      <a:solidFill>
                        <a:srgbClr val="66666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61" name="Freeform 246">
                        <a:extLst>
                          <a:ext uri="{FF2B5EF4-FFF2-40B4-BE49-F238E27FC236}">
                            <a16:creationId xmlns:a16="http://schemas.microsoft.com/office/drawing/2014/main" id="{CFE99610-8066-4069-81F6-C68D163461A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4" cy="1"/>
                      </a:xfrm>
                      <a:custGeom>
                        <a:avLst/>
                        <a:gdLst>
                          <a:gd name="T0" fmla="*/ 0 w 29"/>
                          <a:gd name="T1" fmla="*/ 2 h 2"/>
                          <a:gd name="T2" fmla="*/ 9 w 29"/>
                          <a:gd name="T3" fmla="*/ 2 h 2"/>
                          <a:gd name="T4" fmla="*/ 17 w 29"/>
                          <a:gd name="T5" fmla="*/ 2 h 2"/>
                          <a:gd name="T6" fmla="*/ 25 w 29"/>
                          <a:gd name="T7" fmla="*/ 2 h 2"/>
                          <a:gd name="T8" fmla="*/ 29 w 29"/>
                          <a:gd name="T9" fmla="*/ 2 h 2"/>
                          <a:gd name="T10" fmla="*/ 29 w 29"/>
                          <a:gd name="T11" fmla="*/ 0 h 2"/>
                          <a:gd name="T12" fmla="*/ 23 w 29"/>
                          <a:gd name="T13" fmla="*/ 0 h 2"/>
                          <a:gd name="T14" fmla="*/ 23 w 29"/>
                          <a:gd name="T15" fmla="*/ 2 h 2"/>
                          <a:gd name="T16" fmla="*/ 17 w 29"/>
                          <a:gd name="T17" fmla="*/ 2 h 2"/>
                          <a:gd name="T18" fmla="*/ 9 w 29"/>
                          <a:gd name="T19" fmla="*/ 2 h 2"/>
                          <a:gd name="T20" fmla="*/ 0 w 29"/>
                          <a:gd name="T21" fmla="*/ 2 h 2"/>
                          <a:gd name="T22" fmla="*/ 0 w 29"/>
                          <a:gd name="T23" fmla="*/ 2 h 2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</a:cxnLst>
                        <a:rect l="0" t="0" r="r" b="b"/>
                        <a:pathLst>
                          <a:path w="29" h="2">
                            <a:moveTo>
                              <a:pt x="0" y="2"/>
                            </a:moveTo>
                            <a:lnTo>
                              <a:pt x="9" y="2"/>
                            </a:lnTo>
                            <a:lnTo>
                              <a:pt x="17" y="2"/>
                            </a:lnTo>
                            <a:lnTo>
                              <a:pt x="25" y="2"/>
                            </a:lnTo>
                            <a:lnTo>
                              <a:pt x="29" y="2"/>
                            </a:lnTo>
                            <a:lnTo>
                              <a:pt x="29" y="0"/>
                            </a:lnTo>
                            <a:lnTo>
                              <a:pt x="23" y="0"/>
                            </a:lnTo>
                            <a:lnTo>
                              <a:pt x="23" y="2"/>
                            </a:lnTo>
                            <a:lnTo>
                              <a:pt x="17" y="2"/>
                            </a:lnTo>
                            <a:lnTo>
                              <a:pt x="9" y="2"/>
                            </a:lnTo>
                            <a:lnTo>
                              <a:pt x="0" y="2"/>
                            </a:lnTo>
                            <a:lnTo>
                              <a:pt x="0" y="2"/>
                            </a:lnTo>
                            <a:close/>
                          </a:path>
                        </a:pathLst>
                      </a:custGeom>
                      <a:solidFill>
                        <a:srgbClr val="66666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62" name="Freeform 247">
                        <a:extLst>
                          <a:ext uri="{FF2B5EF4-FFF2-40B4-BE49-F238E27FC236}">
                            <a16:creationId xmlns:a16="http://schemas.microsoft.com/office/drawing/2014/main" id="{DF161480-1C9F-4AE6-9A3D-0C1FA2B48B8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1" cy="1"/>
                      </a:xfrm>
                      <a:custGeom>
                        <a:avLst/>
                        <a:gdLst>
                          <a:gd name="T0" fmla="*/ 0 w 23"/>
                          <a:gd name="T1" fmla="*/ 2 h 2"/>
                          <a:gd name="T2" fmla="*/ 9 w 23"/>
                          <a:gd name="T3" fmla="*/ 2 h 2"/>
                          <a:gd name="T4" fmla="*/ 17 w 23"/>
                          <a:gd name="T5" fmla="*/ 2 h 2"/>
                          <a:gd name="T6" fmla="*/ 23 w 23"/>
                          <a:gd name="T7" fmla="*/ 2 h 2"/>
                          <a:gd name="T8" fmla="*/ 23 w 23"/>
                          <a:gd name="T9" fmla="*/ 0 h 2"/>
                          <a:gd name="T10" fmla="*/ 17 w 23"/>
                          <a:gd name="T11" fmla="*/ 0 h 2"/>
                          <a:gd name="T12" fmla="*/ 17 w 23"/>
                          <a:gd name="T13" fmla="*/ 0 h 2"/>
                          <a:gd name="T14" fmla="*/ 13 w 23"/>
                          <a:gd name="T15" fmla="*/ 2 h 2"/>
                          <a:gd name="T16" fmla="*/ 8 w 23"/>
                          <a:gd name="T17" fmla="*/ 2 h 2"/>
                          <a:gd name="T18" fmla="*/ 0 w 23"/>
                          <a:gd name="T19" fmla="*/ 2 h 2"/>
                          <a:gd name="T20" fmla="*/ 0 w 23"/>
                          <a:gd name="T21" fmla="*/ 2 h 2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</a:cxnLst>
                        <a:rect l="0" t="0" r="r" b="b"/>
                        <a:pathLst>
                          <a:path w="23" h="2">
                            <a:moveTo>
                              <a:pt x="0" y="2"/>
                            </a:moveTo>
                            <a:lnTo>
                              <a:pt x="9" y="2"/>
                            </a:lnTo>
                            <a:lnTo>
                              <a:pt x="17" y="2"/>
                            </a:lnTo>
                            <a:lnTo>
                              <a:pt x="23" y="2"/>
                            </a:lnTo>
                            <a:lnTo>
                              <a:pt x="23" y="0"/>
                            </a:lnTo>
                            <a:lnTo>
                              <a:pt x="17" y="0"/>
                            </a:lnTo>
                            <a:lnTo>
                              <a:pt x="17" y="0"/>
                            </a:lnTo>
                            <a:lnTo>
                              <a:pt x="13" y="2"/>
                            </a:lnTo>
                            <a:lnTo>
                              <a:pt x="8" y="2"/>
                            </a:lnTo>
                            <a:lnTo>
                              <a:pt x="0" y="2"/>
                            </a:lnTo>
                            <a:lnTo>
                              <a:pt x="0" y="2"/>
                            </a:lnTo>
                            <a:close/>
                          </a:path>
                        </a:pathLst>
                      </a:custGeom>
                      <a:solidFill>
                        <a:srgbClr val="66666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63" name="Freeform 248">
                        <a:extLst>
                          <a:ext uri="{FF2B5EF4-FFF2-40B4-BE49-F238E27FC236}">
                            <a16:creationId xmlns:a16="http://schemas.microsoft.com/office/drawing/2014/main" id="{167DE4A6-8D16-468D-ADC8-91BC447FF49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9" cy="1"/>
                      </a:xfrm>
                      <a:custGeom>
                        <a:avLst/>
                        <a:gdLst>
                          <a:gd name="T0" fmla="*/ 0 w 17"/>
                          <a:gd name="T1" fmla="*/ 2 h 2"/>
                          <a:gd name="T2" fmla="*/ 8 w 17"/>
                          <a:gd name="T3" fmla="*/ 2 h 2"/>
                          <a:gd name="T4" fmla="*/ 13 w 17"/>
                          <a:gd name="T5" fmla="*/ 2 h 2"/>
                          <a:gd name="T6" fmla="*/ 17 w 17"/>
                          <a:gd name="T7" fmla="*/ 0 h 2"/>
                          <a:gd name="T8" fmla="*/ 17 w 17"/>
                          <a:gd name="T9" fmla="*/ 0 h 2"/>
                          <a:gd name="T10" fmla="*/ 11 w 17"/>
                          <a:gd name="T11" fmla="*/ 0 h 2"/>
                          <a:gd name="T12" fmla="*/ 11 w 17"/>
                          <a:gd name="T13" fmla="*/ 0 h 2"/>
                          <a:gd name="T14" fmla="*/ 6 w 17"/>
                          <a:gd name="T15" fmla="*/ 2 h 2"/>
                          <a:gd name="T16" fmla="*/ 0 w 17"/>
                          <a:gd name="T17" fmla="*/ 2 h 2"/>
                          <a:gd name="T18" fmla="*/ 0 w 17"/>
                          <a:gd name="T19" fmla="*/ 2 h 2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17" h="2">
                            <a:moveTo>
                              <a:pt x="0" y="2"/>
                            </a:moveTo>
                            <a:lnTo>
                              <a:pt x="8" y="2"/>
                            </a:lnTo>
                            <a:lnTo>
                              <a:pt x="13" y="2"/>
                            </a:lnTo>
                            <a:lnTo>
                              <a:pt x="17" y="0"/>
                            </a:lnTo>
                            <a:lnTo>
                              <a:pt x="17" y="0"/>
                            </a:lnTo>
                            <a:lnTo>
                              <a:pt x="11" y="0"/>
                            </a:lnTo>
                            <a:lnTo>
                              <a:pt x="11" y="0"/>
                            </a:lnTo>
                            <a:lnTo>
                              <a:pt x="6" y="2"/>
                            </a:lnTo>
                            <a:lnTo>
                              <a:pt x="0" y="2"/>
                            </a:lnTo>
                            <a:lnTo>
                              <a:pt x="0" y="2"/>
                            </a:lnTo>
                            <a:close/>
                          </a:path>
                        </a:pathLst>
                      </a:custGeom>
                      <a:solidFill>
                        <a:srgbClr val="66666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64" name="Freeform 249">
                        <a:extLst>
                          <a:ext uri="{FF2B5EF4-FFF2-40B4-BE49-F238E27FC236}">
                            <a16:creationId xmlns:a16="http://schemas.microsoft.com/office/drawing/2014/main" id="{1BDA25AC-11B1-4DB5-9E2B-7D45A07F6A0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6" cy="1"/>
                      </a:xfrm>
                      <a:custGeom>
                        <a:avLst/>
                        <a:gdLst>
                          <a:gd name="T0" fmla="*/ 0 w 11"/>
                          <a:gd name="T1" fmla="*/ 2 h 2"/>
                          <a:gd name="T2" fmla="*/ 6 w 11"/>
                          <a:gd name="T3" fmla="*/ 2 h 2"/>
                          <a:gd name="T4" fmla="*/ 11 w 11"/>
                          <a:gd name="T5" fmla="*/ 0 h 2"/>
                          <a:gd name="T6" fmla="*/ 11 w 11"/>
                          <a:gd name="T7" fmla="*/ 0 h 2"/>
                          <a:gd name="T8" fmla="*/ 6 w 11"/>
                          <a:gd name="T9" fmla="*/ 0 h 2"/>
                          <a:gd name="T10" fmla="*/ 6 w 11"/>
                          <a:gd name="T11" fmla="*/ 0 h 2"/>
                          <a:gd name="T12" fmla="*/ 0 w 11"/>
                          <a:gd name="T13" fmla="*/ 0 h 2"/>
                          <a:gd name="T14" fmla="*/ 0 w 11"/>
                          <a:gd name="T15" fmla="*/ 2 h 2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11" h="2">
                            <a:moveTo>
                              <a:pt x="0" y="2"/>
                            </a:moveTo>
                            <a:lnTo>
                              <a:pt x="6" y="2"/>
                            </a:lnTo>
                            <a:lnTo>
                              <a:pt x="11" y="0"/>
                            </a:lnTo>
                            <a:lnTo>
                              <a:pt x="11" y="0"/>
                            </a:lnTo>
                            <a:lnTo>
                              <a:pt x="6" y="0"/>
                            </a:lnTo>
                            <a:lnTo>
                              <a:pt x="6" y="0"/>
                            </a:lnTo>
                            <a:lnTo>
                              <a:pt x="0" y="0"/>
                            </a:lnTo>
                            <a:lnTo>
                              <a:pt x="0" y="2"/>
                            </a:lnTo>
                            <a:close/>
                          </a:path>
                        </a:pathLst>
                      </a:custGeom>
                      <a:solidFill>
                        <a:srgbClr val="66666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65" name="Freeform 250">
                        <a:extLst>
                          <a:ext uri="{FF2B5EF4-FFF2-40B4-BE49-F238E27FC236}">
                            <a16:creationId xmlns:a16="http://schemas.microsoft.com/office/drawing/2014/main" id="{ED54CCC2-C5DC-4C0F-8AC3-CC52DDED1E9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3" cy="1"/>
                      </a:xfrm>
                      <a:custGeom>
                        <a:avLst/>
                        <a:gdLst>
                          <a:gd name="T0" fmla="*/ 0 w 6"/>
                          <a:gd name="T1" fmla="*/ 6 w 6"/>
                          <a:gd name="T2" fmla="*/ 6 w 6"/>
                          <a:gd name="T3" fmla="*/ 0 w 6"/>
                          <a:gd name="T4" fmla="*/ 0 w 6"/>
                          <a:gd name="T5" fmla="*/ 0 w 6"/>
                        </a:gdLst>
                        <a:ahLst/>
                        <a:cxnLst>
                          <a:cxn ang="0">
                            <a:pos x="T0" y="0"/>
                          </a:cxn>
                          <a:cxn ang="0">
                            <a:pos x="T1" y="0"/>
                          </a:cxn>
                          <a:cxn ang="0">
                            <a:pos x="T2" y="0"/>
                          </a:cxn>
                          <a:cxn ang="0">
                            <a:pos x="T3" y="0"/>
                          </a:cxn>
                          <a:cxn ang="0">
                            <a:pos x="T4" y="0"/>
                          </a:cxn>
                          <a:cxn ang="0">
                            <a:pos x="T5" y="0"/>
                          </a:cxn>
                        </a:cxnLst>
                        <a:rect l="0" t="0" r="r" b="b"/>
                        <a:pathLst>
                          <a:path w="6">
                            <a:moveTo>
                              <a:pt x="0" y="0"/>
                            </a:moveTo>
                            <a:lnTo>
                              <a:pt x="6" y="0"/>
                            </a:lnTo>
                            <a:lnTo>
                              <a:pt x="6" y="0"/>
                            </a:lnTo>
                            <a:lnTo>
                              <a:pt x="0" y="0"/>
                            </a:lnTo>
                            <a:lnTo>
                              <a:pt x="0" y="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66666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66" name="Freeform 251">
                        <a:extLst>
                          <a:ext uri="{FF2B5EF4-FFF2-40B4-BE49-F238E27FC236}">
                            <a16:creationId xmlns:a16="http://schemas.microsoft.com/office/drawing/2014/main" id="{A32C53D9-8667-4B95-86B8-44B24157CDF7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340" cy="64"/>
                      </a:xfrm>
                      <a:custGeom>
                        <a:avLst/>
                        <a:gdLst>
                          <a:gd name="T0" fmla="*/ 0 w 680"/>
                          <a:gd name="T1" fmla="*/ 0 h 127"/>
                          <a:gd name="T2" fmla="*/ 680 w 680"/>
                          <a:gd name="T3" fmla="*/ 0 h 127"/>
                          <a:gd name="T4" fmla="*/ 680 w 680"/>
                          <a:gd name="T5" fmla="*/ 127 h 127"/>
                          <a:gd name="T6" fmla="*/ 0 w 680"/>
                          <a:gd name="T7" fmla="*/ 127 h 127"/>
                          <a:gd name="T8" fmla="*/ 0 w 680"/>
                          <a:gd name="T9" fmla="*/ 0 h 127"/>
                          <a:gd name="T10" fmla="*/ 0 w 680"/>
                          <a:gd name="T11" fmla="*/ 0 h 127"/>
                          <a:gd name="T12" fmla="*/ 663 w 680"/>
                          <a:gd name="T13" fmla="*/ 0 h 127"/>
                          <a:gd name="T14" fmla="*/ 663 w 680"/>
                          <a:gd name="T15" fmla="*/ 127 h 127"/>
                          <a:gd name="T16" fmla="*/ 0 w 680"/>
                          <a:gd name="T17" fmla="*/ 127 h 127"/>
                          <a:gd name="T18" fmla="*/ 0 w 680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680" h="127">
                            <a:moveTo>
                              <a:pt x="0" y="0"/>
                            </a:moveTo>
                            <a:lnTo>
                              <a:pt x="680" y="0"/>
                            </a:lnTo>
                            <a:lnTo>
                              <a:pt x="680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663" y="0"/>
                            </a:lnTo>
                            <a:lnTo>
                              <a:pt x="663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E6E6E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67" name="Freeform 252">
                        <a:extLst>
                          <a:ext uri="{FF2B5EF4-FFF2-40B4-BE49-F238E27FC236}">
                            <a16:creationId xmlns:a16="http://schemas.microsoft.com/office/drawing/2014/main" id="{EBAA3654-ECCD-4029-8ECA-29D9ECCEE0D1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332" cy="64"/>
                      </a:xfrm>
                      <a:custGeom>
                        <a:avLst/>
                        <a:gdLst>
                          <a:gd name="T0" fmla="*/ 0 w 663"/>
                          <a:gd name="T1" fmla="*/ 0 h 127"/>
                          <a:gd name="T2" fmla="*/ 663 w 663"/>
                          <a:gd name="T3" fmla="*/ 0 h 127"/>
                          <a:gd name="T4" fmla="*/ 663 w 663"/>
                          <a:gd name="T5" fmla="*/ 127 h 127"/>
                          <a:gd name="T6" fmla="*/ 0 w 663"/>
                          <a:gd name="T7" fmla="*/ 127 h 127"/>
                          <a:gd name="T8" fmla="*/ 0 w 663"/>
                          <a:gd name="T9" fmla="*/ 0 h 127"/>
                          <a:gd name="T10" fmla="*/ 0 w 663"/>
                          <a:gd name="T11" fmla="*/ 0 h 127"/>
                          <a:gd name="T12" fmla="*/ 646 w 663"/>
                          <a:gd name="T13" fmla="*/ 0 h 127"/>
                          <a:gd name="T14" fmla="*/ 646 w 663"/>
                          <a:gd name="T15" fmla="*/ 127 h 127"/>
                          <a:gd name="T16" fmla="*/ 0 w 663"/>
                          <a:gd name="T17" fmla="*/ 127 h 127"/>
                          <a:gd name="T18" fmla="*/ 0 w 663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663" h="127">
                            <a:moveTo>
                              <a:pt x="0" y="0"/>
                            </a:moveTo>
                            <a:lnTo>
                              <a:pt x="663" y="0"/>
                            </a:lnTo>
                            <a:lnTo>
                              <a:pt x="663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646" y="0"/>
                            </a:lnTo>
                            <a:lnTo>
                              <a:pt x="646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E5E5E5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68" name="Freeform 253">
                        <a:extLst>
                          <a:ext uri="{FF2B5EF4-FFF2-40B4-BE49-F238E27FC236}">
                            <a16:creationId xmlns:a16="http://schemas.microsoft.com/office/drawing/2014/main" id="{8CC1FB7B-6A54-43D2-AEC9-2532798E6571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323" cy="64"/>
                      </a:xfrm>
                      <a:custGeom>
                        <a:avLst/>
                        <a:gdLst>
                          <a:gd name="T0" fmla="*/ 0 w 646"/>
                          <a:gd name="T1" fmla="*/ 0 h 127"/>
                          <a:gd name="T2" fmla="*/ 646 w 646"/>
                          <a:gd name="T3" fmla="*/ 0 h 127"/>
                          <a:gd name="T4" fmla="*/ 646 w 646"/>
                          <a:gd name="T5" fmla="*/ 127 h 127"/>
                          <a:gd name="T6" fmla="*/ 0 w 646"/>
                          <a:gd name="T7" fmla="*/ 127 h 127"/>
                          <a:gd name="T8" fmla="*/ 0 w 646"/>
                          <a:gd name="T9" fmla="*/ 0 h 127"/>
                          <a:gd name="T10" fmla="*/ 0 w 646"/>
                          <a:gd name="T11" fmla="*/ 0 h 127"/>
                          <a:gd name="T12" fmla="*/ 627 w 646"/>
                          <a:gd name="T13" fmla="*/ 0 h 127"/>
                          <a:gd name="T14" fmla="*/ 627 w 646"/>
                          <a:gd name="T15" fmla="*/ 127 h 127"/>
                          <a:gd name="T16" fmla="*/ 0 w 646"/>
                          <a:gd name="T17" fmla="*/ 127 h 127"/>
                          <a:gd name="T18" fmla="*/ 0 w 646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646" h="127">
                            <a:moveTo>
                              <a:pt x="0" y="0"/>
                            </a:moveTo>
                            <a:lnTo>
                              <a:pt x="646" y="0"/>
                            </a:lnTo>
                            <a:lnTo>
                              <a:pt x="646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627" y="0"/>
                            </a:lnTo>
                            <a:lnTo>
                              <a:pt x="627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E4E4E4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69" name="Freeform 254">
                        <a:extLst>
                          <a:ext uri="{FF2B5EF4-FFF2-40B4-BE49-F238E27FC236}">
                            <a16:creationId xmlns:a16="http://schemas.microsoft.com/office/drawing/2014/main" id="{5034F215-0DE6-4E96-BCD3-3509237B57AF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313" cy="64"/>
                      </a:xfrm>
                      <a:custGeom>
                        <a:avLst/>
                        <a:gdLst>
                          <a:gd name="T0" fmla="*/ 0 w 627"/>
                          <a:gd name="T1" fmla="*/ 0 h 127"/>
                          <a:gd name="T2" fmla="*/ 627 w 627"/>
                          <a:gd name="T3" fmla="*/ 0 h 127"/>
                          <a:gd name="T4" fmla="*/ 627 w 627"/>
                          <a:gd name="T5" fmla="*/ 127 h 127"/>
                          <a:gd name="T6" fmla="*/ 0 w 627"/>
                          <a:gd name="T7" fmla="*/ 127 h 127"/>
                          <a:gd name="T8" fmla="*/ 0 w 627"/>
                          <a:gd name="T9" fmla="*/ 0 h 127"/>
                          <a:gd name="T10" fmla="*/ 0 w 627"/>
                          <a:gd name="T11" fmla="*/ 0 h 127"/>
                          <a:gd name="T12" fmla="*/ 609 w 627"/>
                          <a:gd name="T13" fmla="*/ 0 h 127"/>
                          <a:gd name="T14" fmla="*/ 609 w 627"/>
                          <a:gd name="T15" fmla="*/ 127 h 127"/>
                          <a:gd name="T16" fmla="*/ 0 w 627"/>
                          <a:gd name="T17" fmla="*/ 127 h 127"/>
                          <a:gd name="T18" fmla="*/ 0 w 627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627" h="127">
                            <a:moveTo>
                              <a:pt x="0" y="0"/>
                            </a:moveTo>
                            <a:lnTo>
                              <a:pt x="627" y="0"/>
                            </a:lnTo>
                            <a:lnTo>
                              <a:pt x="627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609" y="0"/>
                            </a:lnTo>
                            <a:lnTo>
                              <a:pt x="609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E3E3E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70" name="Freeform 255">
                        <a:extLst>
                          <a:ext uri="{FF2B5EF4-FFF2-40B4-BE49-F238E27FC236}">
                            <a16:creationId xmlns:a16="http://schemas.microsoft.com/office/drawing/2014/main" id="{8D534A6B-65B9-425C-B0D0-736D31B9AC66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305" cy="64"/>
                      </a:xfrm>
                      <a:custGeom>
                        <a:avLst/>
                        <a:gdLst>
                          <a:gd name="T0" fmla="*/ 0 w 609"/>
                          <a:gd name="T1" fmla="*/ 0 h 127"/>
                          <a:gd name="T2" fmla="*/ 609 w 609"/>
                          <a:gd name="T3" fmla="*/ 0 h 127"/>
                          <a:gd name="T4" fmla="*/ 609 w 609"/>
                          <a:gd name="T5" fmla="*/ 127 h 127"/>
                          <a:gd name="T6" fmla="*/ 0 w 609"/>
                          <a:gd name="T7" fmla="*/ 127 h 127"/>
                          <a:gd name="T8" fmla="*/ 0 w 609"/>
                          <a:gd name="T9" fmla="*/ 0 h 127"/>
                          <a:gd name="T10" fmla="*/ 0 w 609"/>
                          <a:gd name="T11" fmla="*/ 0 h 127"/>
                          <a:gd name="T12" fmla="*/ 592 w 609"/>
                          <a:gd name="T13" fmla="*/ 0 h 127"/>
                          <a:gd name="T14" fmla="*/ 592 w 609"/>
                          <a:gd name="T15" fmla="*/ 127 h 127"/>
                          <a:gd name="T16" fmla="*/ 0 w 609"/>
                          <a:gd name="T17" fmla="*/ 127 h 127"/>
                          <a:gd name="T18" fmla="*/ 0 w 609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609" h="127">
                            <a:moveTo>
                              <a:pt x="0" y="0"/>
                            </a:moveTo>
                            <a:lnTo>
                              <a:pt x="609" y="0"/>
                            </a:lnTo>
                            <a:lnTo>
                              <a:pt x="609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592" y="0"/>
                            </a:lnTo>
                            <a:lnTo>
                              <a:pt x="592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E2E2E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71" name="Freeform 256">
                        <a:extLst>
                          <a:ext uri="{FF2B5EF4-FFF2-40B4-BE49-F238E27FC236}">
                            <a16:creationId xmlns:a16="http://schemas.microsoft.com/office/drawing/2014/main" id="{94612260-074C-45EF-B361-6FF110379CCF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296" cy="64"/>
                      </a:xfrm>
                      <a:custGeom>
                        <a:avLst/>
                        <a:gdLst>
                          <a:gd name="T0" fmla="*/ 0 w 592"/>
                          <a:gd name="T1" fmla="*/ 0 h 127"/>
                          <a:gd name="T2" fmla="*/ 592 w 592"/>
                          <a:gd name="T3" fmla="*/ 0 h 127"/>
                          <a:gd name="T4" fmla="*/ 592 w 592"/>
                          <a:gd name="T5" fmla="*/ 127 h 127"/>
                          <a:gd name="T6" fmla="*/ 0 w 592"/>
                          <a:gd name="T7" fmla="*/ 127 h 127"/>
                          <a:gd name="T8" fmla="*/ 0 w 592"/>
                          <a:gd name="T9" fmla="*/ 0 h 127"/>
                          <a:gd name="T10" fmla="*/ 0 w 592"/>
                          <a:gd name="T11" fmla="*/ 0 h 127"/>
                          <a:gd name="T12" fmla="*/ 573 w 592"/>
                          <a:gd name="T13" fmla="*/ 0 h 127"/>
                          <a:gd name="T14" fmla="*/ 573 w 592"/>
                          <a:gd name="T15" fmla="*/ 127 h 127"/>
                          <a:gd name="T16" fmla="*/ 0 w 592"/>
                          <a:gd name="T17" fmla="*/ 127 h 127"/>
                          <a:gd name="T18" fmla="*/ 0 w 592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592" h="127">
                            <a:moveTo>
                              <a:pt x="0" y="0"/>
                            </a:moveTo>
                            <a:lnTo>
                              <a:pt x="592" y="0"/>
                            </a:lnTo>
                            <a:lnTo>
                              <a:pt x="592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573" y="0"/>
                            </a:lnTo>
                            <a:lnTo>
                              <a:pt x="573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E1E1E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72" name="Freeform 257">
                        <a:extLst>
                          <a:ext uri="{FF2B5EF4-FFF2-40B4-BE49-F238E27FC236}">
                            <a16:creationId xmlns:a16="http://schemas.microsoft.com/office/drawing/2014/main" id="{E8610FD1-9AD0-442A-A440-1F2CFFAD364A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286" cy="64"/>
                      </a:xfrm>
                      <a:custGeom>
                        <a:avLst/>
                        <a:gdLst>
                          <a:gd name="T0" fmla="*/ 0 w 573"/>
                          <a:gd name="T1" fmla="*/ 0 h 127"/>
                          <a:gd name="T2" fmla="*/ 573 w 573"/>
                          <a:gd name="T3" fmla="*/ 0 h 127"/>
                          <a:gd name="T4" fmla="*/ 573 w 573"/>
                          <a:gd name="T5" fmla="*/ 127 h 127"/>
                          <a:gd name="T6" fmla="*/ 0 w 573"/>
                          <a:gd name="T7" fmla="*/ 127 h 127"/>
                          <a:gd name="T8" fmla="*/ 0 w 573"/>
                          <a:gd name="T9" fmla="*/ 0 h 127"/>
                          <a:gd name="T10" fmla="*/ 0 w 573"/>
                          <a:gd name="T11" fmla="*/ 0 h 127"/>
                          <a:gd name="T12" fmla="*/ 555 w 573"/>
                          <a:gd name="T13" fmla="*/ 0 h 127"/>
                          <a:gd name="T14" fmla="*/ 555 w 573"/>
                          <a:gd name="T15" fmla="*/ 127 h 127"/>
                          <a:gd name="T16" fmla="*/ 0 w 573"/>
                          <a:gd name="T17" fmla="*/ 127 h 127"/>
                          <a:gd name="T18" fmla="*/ 0 w 573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573" h="127">
                            <a:moveTo>
                              <a:pt x="0" y="0"/>
                            </a:moveTo>
                            <a:lnTo>
                              <a:pt x="573" y="0"/>
                            </a:lnTo>
                            <a:lnTo>
                              <a:pt x="573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555" y="0"/>
                            </a:lnTo>
                            <a:lnTo>
                              <a:pt x="555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E0E0E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73" name="Freeform 258">
                        <a:extLst>
                          <a:ext uri="{FF2B5EF4-FFF2-40B4-BE49-F238E27FC236}">
                            <a16:creationId xmlns:a16="http://schemas.microsoft.com/office/drawing/2014/main" id="{DF0BC5E0-1A4C-4E09-BED1-488C35397E88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278" cy="64"/>
                      </a:xfrm>
                      <a:custGeom>
                        <a:avLst/>
                        <a:gdLst>
                          <a:gd name="T0" fmla="*/ 0 w 555"/>
                          <a:gd name="T1" fmla="*/ 0 h 127"/>
                          <a:gd name="T2" fmla="*/ 555 w 555"/>
                          <a:gd name="T3" fmla="*/ 0 h 127"/>
                          <a:gd name="T4" fmla="*/ 555 w 555"/>
                          <a:gd name="T5" fmla="*/ 127 h 127"/>
                          <a:gd name="T6" fmla="*/ 0 w 555"/>
                          <a:gd name="T7" fmla="*/ 127 h 127"/>
                          <a:gd name="T8" fmla="*/ 0 w 555"/>
                          <a:gd name="T9" fmla="*/ 0 h 127"/>
                          <a:gd name="T10" fmla="*/ 0 w 555"/>
                          <a:gd name="T11" fmla="*/ 0 h 127"/>
                          <a:gd name="T12" fmla="*/ 538 w 555"/>
                          <a:gd name="T13" fmla="*/ 0 h 127"/>
                          <a:gd name="T14" fmla="*/ 538 w 555"/>
                          <a:gd name="T15" fmla="*/ 127 h 127"/>
                          <a:gd name="T16" fmla="*/ 0 w 555"/>
                          <a:gd name="T17" fmla="*/ 127 h 127"/>
                          <a:gd name="T18" fmla="*/ 0 w 555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555" h="127">
                            <a:moveTo>
                              <a:pt x="0" y="0"/>
                            </a:moveTo>
                            <a:lnTo>
                              <a:pt x="555" y="0"/>
                            </a:lnTo>
                            <a:lnTo>
                              <a:pt x="555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538" y="0"/>
                            </a:lnTo>
                            <a:lnTo>
                              <a:pt x="538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DFDFD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74" name="Freeform 259">
                        <a:extLst>
                          <a:ext uri="{FF2B5EF4-FFF2-40B4-BE49-F238E27FC236}">
                            <a16:creationId xmlns:a16="http://schemas.microsoft.com/office/drawing/2014/main" id="{813FECE6-5157-4C96-918B-571C705B7D19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269" cy="64"/>
                      </a:xfrm>
                      <a:custGeom>
                        <a:avLst/>
                        <a:gdLst>
                          <a:gd name="T0" fmla="*/ 0 w 538"/>
                          <a:gd name="T1" fmla="*/ 0 h 127"/>
                          <a:gd name="T2" fmla="*/ 538 w 538"/>
                          <a:gd name="T3" fmla="*/ 0 h 127"/>
                          <a:gd name="T4" fmla="*/ 538 w 538"/>
                          <a:gd name="T5" fmla="*/ 127 h 127"/>
                          <a:gd name="T6" fmla="*/ 0 w 538"/>
                          <a:gd name="T7" fmla="*/ 127 h 127"/>
                          <a:gd name="T8" fmla="*/ 0 w 538"/>
                          <a:gd name="T9" fmla="*/ 0 h 127"/>
                          <a:gd name="T10" fmla="*/ 0 w 538"/>
                          <a:gd name="T11" fmla="*/ 0 h 127"/>
                          <a:gd name="T12" fmla="*/ 519 w 538"/>
                          <a:gd name="T13" fmla="*/ 0 h 127"/>
                          <a:gd name="T14" fmla="*/ 519 w 538"/>
                          <a:gd name="T15" fmla="*/ 127 h 127"/>
                          <a:gd name="T16" fmla="*/ 0 w 538"/>
                          <a:gd name="T17" fmla="*/ 127 h 127"/>
                          <a:gd name="T18" fmla="*/ 0 w 538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538" h="127">
                            <a:moveTo>
                              <a:pt x="0" y="0"/>
                            </a:moveTo>
                            <a:lnTo>
                              <a:pt x="538" y="0"/>
                            </a:lnTo>
                            <a:lnTo>
                              <a:pt x="538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519" y="0"/>
                            </a:lnTo>
                            <a:lnTo>
                              <a:pt x="519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DEDEDE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75" name="Freeform 260">
                        <a:extLst>
                          <a:ext uri="{FF2B5EF4-FFF2-40B4-BE49-F238E27FC236}">
                            <a16:creationId xmlns:a16="http://schemas.microsoft.com/office/drawing/2014/main" id="{0AD16B39-736C-47FD-8FD2-2238E89E7FF1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259" cy="64"/>
                      </a:xfrm>
                      <a:custGeom>
                        <a:avLst/>
                        <a:gdLst>
                          <a:gd name="T0" fmla="*/ 0 w 519"/>
                          <a:gd name="T1" fmla="*/ 0 h 127"/>
                          <a:gd name="T2" fmla="*/ 519 w 519"/>
                          <a:gd name="T3" fmla="*/ 0 h 127"/>
                          <a:gd name="T4" fmla="*/ 519 w 519"/>
                          <a:gd name="T5" fmla="*/ 127 h 127"/>
                          <a:gd name="T6" fmla="*/ 0 w 519"/>
                          <a:gd name="T7" fmla="*/ 127 h 127"/>
                          <a:gd name="T8" fmla="*/ 0 w 519"/>
                          <a:gd name="T9" fmla="*/ 0 h 127"/>
                          <a:gd name="T10" fmla="*/ 0 w 519"/>
                          <a:gd name="T11" fmla="*/ 0 h 127"/>
                          <a:gd name="T12" fmla="*/ 502 w 519"/>
                          <a:gd name="T13" fmla="*/ 0 h 127"/>
                          <a:gd name="T14" fmla="*/ 502 w 519"/>
                          <a:gd name="T15" fmla="*/ 127 h 127"/>
                          <a:gd name="T16" fmla="*/ 0 w 519"/>
                          <a:gd name="T17" fmla="*/ 127 h 127"/>
                          <a:gd name="T18" fmla="*/ 0 w 519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519" h="127">
                            <a:moveTo>
                              <a:pt x="0" y="0"/>
                            </a:moveTo>
                            <a:lnTo>
                              <a:pt x="519" y="0"/>
                            </a:lnTo>
                            <a:lnTo>
                              <a:pt x="519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502" y="0"/>
                            </a:lnTo>
                            <a:lnTo>
                              <a:pt x="502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DDDDDD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76" name="Freeform 261">
                        <a:extLst>
                          <a:ext uri="{FF2B5EF4-FFF2-40B4-BE49-F238E27FC236}">
                            <a16:creationId xmlns:a16="http://schemas.microsoft.com/office/drawing/2014/main" id="{CA525B74-82BD-4B2A-A322-D88067F5402C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251" cy="64"/>
                      </a:xfrm>
                      <a:custGeom>
                        <a:avLst/>
                        <a:gdLst>
                          <a:gd name="T0" fmla="*/ 0 w 502"/>
                          <a:gd name="T1" fmla="*/ 0 h 127"/>
                          <a:gd name="T2" fmla="*/ 502 w 502"/>
                          <a:gd name="T3" fmla="*/ 0 h 127"/>
                          <a:gd name="T4" fmla="*/ 502 w 502"/>
                          <a:gd name="T5" fmla="*/ 127 h 127"/>
                          <a:gd name="T6" fmla="*/ 0 w 502"/>
                          <a:gd name="T7" fmla="*/ 127 h 127"/>
                          <a:gd name="T8" fmla="*/ 0 w 502"/>
                          <a:gd name="T9" fmla="*/ 0 h 127"/>
                          <a:gd name="T10" fmla="*/ 0 w 502"/>
                          <a:gd name="T11" fmla="*/ 0 h 127"/>
                          <a:gd name="T12" fmla="*/ 484 w 502"/>
                          <a:gd name="T13" fmla="*/ 0 h 127"/>
                          <a:gd name="T14" fmla="*/ 484 w 502"/>
                          <a:gd name="T15" fmla="*/ 127 h 127"/>
                          <a:gd name="T16" fmla="*/ 0 w 502"/>
                          <a:gd name="T17" fmla="*/ 127 h 127"/>
                          <a:gd name="T18" fmla="*/ 0 w 502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502" h="127">
                            <a:moveTo>
                              <a:pt x="0" y="0"/>
                            </a:moveTo>
                            <a:lnTo>
                              <a:pt x="502" y="0"/>
                            </a:lnTo>
                            <a:lnTo>
                              <a:pt x="502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484" y="0"/>
                            </a:lnTo>
                            <a:lnTo>
                              <a:pt x="484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DCDCD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77" name="Freeform 262">
                        <a:extLst>
                          <a:ext uri="{FF2B5EF4-FFF2-40B4-BE49-F238E27FC236}">
                            <a16:creationId xmlns:a16="http://schemas.microsoft.com/office/drawing/2014/main" id="{D003778F-6FDB-411C-8A96-9E139EC2183F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242" cy="64"/>
                      </a:xfrm>
                      <a:custGeom>
                        <a:avLst/>
                        <a:gdLst>
                          <a:gd name="T0" fmla="*/ 0 w 484"/>
                          <a:gd name="T1" fmla="*/ 0 h 127"/>
                          <a:gd name="T2" fmla="*/ 484 w 484"/>
                          <a:gd name="T3" fmla="*/ 0 h 127"/>
                          <a:gd name="T4" fmla="*/ 484 w 484"/>
                          <a:gd name="T5" fmla="*/ 127 h 127"/>
                          <a:gd name="T6" fmla="*/ 0 w 484"/>
                          <a:gd name="T7" fmla="*/ 127 h 127"/>
                          <a:gd name="T8" fmla="*/ 0 w 484"/>
                          <a:gd name="T9" fmla="*/ 0 h 127"/>
                          <a:gd name="T10" fmla="*/ 0 w 484"/>
                          <a:gd name="T11" fmla="*/ 0 h 127"/>
                          <a:gd name="T12" fmla="*/ 465 w 484"/>
                          <a:gd name="T13" fmla="*/ 0 h 127"/>
                          <a:gd name="T14" fmla="*/ 465 w 484"/>
                          <a:gd name="T15" fmla="*/ 127 h 127"/>
                          <a:gd name="T16" fmla="*/ 0 w 484"/>
                          <a:gd name="T17" fmla="*/ 127 h 127"/>
                          <a:gd name="T18" fmla="*/ 0 w 484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484" h="127">
                            <a:moveTo>
                              <a:pt x="0" y="0"/>
                            </a:moveTo>
                            <a:lnTo>
                              <a:pt x="484" y="0"/>
                            </a:lnTo>
                            <a:lnTo>
                              <a:pt x="484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465" y="0"/>
                            </a:lnTo>
                            <a:lnTo>
                              <a:pt x="465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DBDBDB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78" name="Freeform 263">
                        <a:extLst>
                          <a:ext uri="{FF2B5EF4-FFF2-40B4-BE49-F238E27FC236}">
                            <a16:creationId xmlns:a16="http://schemas.microsoft.com/office/drawing/2014/main" id="{3373BF54-C028-49F0-99C0-F8615C312E9F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232" cy="64"/>
                      </a:xfrm>
                      <a:custGeom>
                        <a:avLst/>
                        <a:gdLst>
                          <a:gd name="T0" fmla="*/ 0 w 465"/>
                          <a:gd name="T1" fmla="*/ 0 h 127"/>
                          <a:gd name="T2" fmla="*/ 465 w 465"/>
                          <a:gd name="T3" fmla="*/ 0 h 127"/>
                          <a:gd name="T4" fmla="*/ 465 w 465"/>
                          <a:gd name="T5" fmla="*/ 127 h 127"/>
                          <a:gd name="T6" fmla="*/ 0 w 465"/>
                          <a:gd name="T7" fmla="*/ 127 h 127"/>
                          <a:gd name="T8" fmla="*/ 0 w 465"/>
                          <a:gd name="T9" fmla="*/ 0 h 127"/>
                          <a:gd name="T10" fmla="*/ 0 w 465"/>
                          <a:gd name="T11" fmla="*/ 0 h 127"/>
                          <a:gd name="T12" fmla="*/ 448 w 465"/>
                          <a:gd name="T13" fmla="*/ 0 h 127"/>
                          <a:gd name="T14" fmla="*/ 448 w 465"/>
                          <a:gd name="T15" fmla="*/ 127 h 127"/>
                          <a:gd name="T16" fmla="*/ 0 w 465"/>
                          <a:gd name="T17" fmla="*/ 127 h 127"/>
                          <a:gd name="T18" fmla="*/ 0 w 465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465" h="127">
                            <a:moveTo>
                              <a:pt x="0" y="0"/>
                            </a:moveTo>
                            <a:lnTo>
                              <a:pt x="465" y="0"/>
                            </a:lnTo>
                            <a:lnTo>
                              <a:pt x="465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448" y="0"/>
                            </a:lnTo>
                            <a:lnTo>
                              <a:pt x="448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DADAD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79" name="Freeform 264">
                        <a:extLst>
                          <a:ext uri="{FF2B5EF4-FFF2-40B4-BE49-F238E27FC236}">
                            <a16:creationId xmlns:a16="http://schemas.microsoft.com/office/drawing/2014/main" id="{068153A4-EA3B-4023-BA55-4D8DBEAB3B49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224" cy="64"/>
                      </a:xfrm>
                      <a:custGeom>
                        <a:avLst/>
                        <a:gdLst>
                          <a:gd name="T0" fmla="*/ 0 w 448"/>
                          <a:gd name="T1" fmla="*/ 0 h 127"/>
                          <a:gd name="T2" fmla="*/ 448 w 448"/>
                          <a:gd name="T3" fmla="*/ 0 h 127"/>
                          <a:gd name="T4" fmla="*/ 448 w 448"/>
                          <a:gd name="T5" fmla="*/ 127 h 127"/>
                          <a:gd name="T6" fmla="*/ 0 w 448"/>
                          <a:gd name="T7" fmla="*/ 127 h 127"/>
                          <a:gd name="T8" fmla="*/ 0 w 448"/>
                          <a:gd name="T9" fmla="*/ 0 h 127"/>
                          <a:gd name="T10" fmla="*/ 0 w 448"/>
                          <a:gd name="T11" fmla="*/ 0 h 127"/>
                          <a:gd name="T12" fmla="*/ 430 w 448"/>
                          <a:gd name="T13" fmla="*/ 0 h 127"/>
                          <a:gd name="T14" fmla="*/ 430 w 448"/>
                          <a:gd name="T15" fmla="*/ 127 h 127"/>
                          <a:gd name="T16" fmla="*/ 0 w 448"/>
                          <a:gd name="T17" fmla="*/ 127 h 127"/>
                          <a:gd name="T18" fmla="*/ 0 w 448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448" h="127">
                            <a:moveTo>
                              <a:pt x="0" y="0"/>
                            </a:moveTo>
                            <a:lnTo>
                              <a:pt x="448" y="0"/>
                            </a:lnTo>
                            <a:lnTo>
                              <a:pt x="448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430" y="0"/>
                            </a:lnTo>
                            <a:lnTo>
                              <a:pt x="430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D9D9D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80" name="Freeform 265">
                        <a:extLst>
                          <a:ext uri="{FF2B5EF4-FFF2-40B4-BE49-F238E27FC236}">
                            <a16:creationId xmlns:a16="http://schemas.microsoft.com/office/drawing/2014/main" id="{8BB4B1BC-826B-404A-BDDF-ED6F6245E5FA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215" cy="64"/>
                      </a:xfrm>
                      <a:custGeom>
                        <a:avLst/>
                        <a:gdLst>
                          <a:gd name="T0" fmla="*/ 0 w 430"/>
                          <a:gd name="T1" fmla="*/ 0 h 127"/>
                          <a:gd name="T2" fmla="*/ 430 w 430"/>
                          <a:gd name="T3" fmla="*/ 0 h 127"/>
                          <a:gd name="T4" fmla="*/ 430 w 430"/>
                          <a:gd name="T5" fmla="*/ 127 h 127"/>
                          <a:gd name="T6" fmla="*/ 0 w 430"/>
                          <a:gd name="T7" fmla="*/ 127 h 127"/>
                          <a:gd name="T8" fmla="*/ 0 w 430"/>
                          <a:gd name="T9" fmla="*/ 0 h 127"/>
                          <a:gd name="T10" fmla="*/ 0 w 430"/>
                          <a:gd name="T11" fmla="*/ 0 h 127"/>
                          <a:gd name="T12" fmla="*/ 411 w 430"/>
                          <a:gd name="T13" fmla="*/ 0 h 127"/>
                          <a:gd name="T14" fmla="*/ 411 w 430"/>
                          <a:gd name="T15" fmla="*/ 127 h 127"/>
                          <a:gd name="T16" fmla="*/ 0 w 430"/>
                          <a:gd name="T17" fmla="*/ 127 h 127"/>
                          <a:gd name="T18" fmla="*/ 0 w 430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430" h="127">
                            <a:moveTo>
                              <a:pt x="0" y="0"/>
                            </a:moveTo>
                            <a:lnTo>
                              <a:pt x="430" y="0"/>
                            </a:lnTo>
                            <a:lnTo>
                              <a:pt x="430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411" y="0"/>
                            </a:lnTo>
                            <a:lnTo>
                              <a:pt x="411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D8D8D8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81" name="Freeform 266">
                        <a:extLst>
                          <a:ext uri="{FF2B5EF4-FFF2-40B4-BE49-F238E27FC236}">
                            <a16:creationId xmlns:a16="http://schemas.microsoft.com/office/drawing/2014/main" id="{E53E25D8-4F95-4C2F-B18A-FB51E2338102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206" cy="64"/>
                      </a:xfrm>
                      <a:custGeom>
                        <a:avLst/>
                        <a:gdLst>
                          <a:gd name="T0" fmla="*/ 0 w 411"/>
                          <a:gd name="T1" fmla="*/ 0 h 127"/>
                          <a:gd name="T2" fmla="*/ 411 w 411"/>
                          <a:gd name="T3" fmla="*/ 0 h 127"/>
                          <a:gd name="T4" fmla="*/ 411 w 411"/>
                          <a:gd name="T5" fmla="*/ 127 h 127"/>
                          <a:gd name="T6" fmla="*/ 0 w 411"/>
                          <a:gd name="T7" fmla="*/ 127 h 127"/>
                          <a:gd name="T8" fmla="*/ 0 w 411"/>
                          <a:gd name="T9" fmla="*/ 0 h 127"/>
                          <a:gd name="T10" fmla="*/ 0 w 411"/>
                          <a:gd name="T11" fmla="*/ 0 h 127"/>
                          <a:gd name="T12" fmla="*/ 394 w 411"/>
                          <a:gd name="T13" fmla="*/ 0 h 127"/>
                          <a:gd name="T14" fmla="*/ 394 w 411"/>
                          <a:gd name="T15" fmla="*/ 127 h 127"/>
                          <a:gd name="T16" fmla="*/ 0 w 411"/>
                          <a:gd name="T17" fmla="*/ 127 h 127"/>
                          <a:gd name="T18" fmla="*/ 0 w 411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411" h="127">
                            <a:moveTo>
                              <a:pt x="0" y="0"/>
                            </a:moveTo>
                            <a:lnTo>
                              <a:pt x="411" y="0"/>
                            </a:lnTo>
                            <a:lnTo>
                              <a:pt x="411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394" y="0"/>
                            </a:lnTo>
                            <a:lnTo>
                              <a:pt x="394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D7D7D7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82" name="Freeform 267">
                        <a:extLst>
                          <a:ext uri="{FF2B5EF4-FFF2-40B4-BE49-F238E27FC236}">
                            <a16:creationId xmlns:a16="http://schemas.microsoft.com/office/drawing/2014/main" id="{F3F8D49F-28ED-408C-9598-08D620F2BCB0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197" cy="64"/>
                      </a:xfrm>
                      <a:custGeom>
                        <a:avLst/>
                        <a:gdLst>
                          <a:gd name="T0" fmla="*/ 0 w 394"/>
                          <a:gd name="T1" fmla="*/ 0 h 127"/>
                          <a:gd name="T2" fmla="*/ 394 w 394"/>
                          <a:gd name="T3" fmla="*/ 0 h 127"/>
                          <a:gd name="T4" fmla="*/ 394 w 394"/>
                          <a:gd name="T5" fmla="*/ 127 h 127"/>
                          <a:gd name="T6" fmla="*/ 0 w 394"/>
                          <a:gd name="T7" fmla="*/ 127 h 127"/>
                          <a:gd name="T8" fmla="*/ 0 w 394"/>
                          <a:gd name="T9" fmla="*/ 0 h 127"/>
                          <a:gd name="T10" fmla="*/ 0 w 394"/>
                          <a:gd name="T11" fmla="*/ 0 h 127"/>
                          <a:gd name="T12" fmla="*/ 377 w 394"/>
                          <a:gd name="T13" fmla="*/ 0 h 127"/>
                          <a:gd name="T14" fmla="*/ 377 w 394"/>
                          <a:gd name="T15" fmla="*/ 127 h 127"/>
                          <a:gd name="T16" fmla="*/ 0 w 394"/>
                          <a:gd name="T17" fmla="*/ 127 h 127"/>
                          <a:gd name="T18" fmla="*/ 0 w 394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394" h="127">
                            <a:moveTo>
                              <a:pt x="0" y="0"/>
                            </a:moveTo>
                            <a:lnTo>
                              <a:pt x="394" y="0"/>
                            </a:lnTo>
                            <a:lnTo>
                              <a:pt x="394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377" y="0"/>
                            </a:lnTo>
                            <a:lnTo>
                              <a:pt x="377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D6D6D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83" name="Freeform 268">
                        <a:extLst>
                          <a:ext uri="{FF2B5EF4-FFF2-40B4-BE49-F238E27FC236}">
                            <a16:creationId xmlns:a16="http://schemas.microsoft.com/office/drawing/2014/main" id="{D84CACB4-968F-4FC4-8748-A0E5E102491F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188" cy="64"/>
                      </a:xfrm>
                      <a:custGeom>
                        <a:avLst/>
                        <a:gdLst>
                          <a:gd name="T0" fmla="*/ 0 w 377"/>
                          <a:gd name="T1" fmla="*/ 0 h 127"/>
                          <a:gd name="T2" fmla="*/ 377 w 377"/>
                          <a:gd name="T3" fmla="*/ 0 h 127"/>
                          <a:gd name="T4" fmla="*/ 377 w 377"/>
                          <a:gd name="T5" fmla="*/ 127 h 127"/>
                          <a:gd name="T6" fmla="*/ 0 w 377"/>
                          <a:gd name="T7" fmla="*/ 127 h 127"/>
                          <a:gd name="T8" fmla="*/ 0 w 377"/>
                          <a:gd name="T9" fmla="*/ 0 h 127"/>
                          <a:gd name="T10" fmla="*/ 0 w 377"/>
                          <a:gd name="T11" fmla="*/ 0 h 127"/>
                          <a:gd name="T12" fmla="*/ 357 w 377"/>
                          <a:gd name="T13" fmla="*/ 0 h 127"/>
                          <a:gd name="T14" fmla="*/ 357 w 377"/>
                          <a:gd name="T15" fmla="*/ 127 h 127"/>
                          <a:gd name="T16" fmla="*/ 0 w 377"/>
                          <a:gd name="T17" fmla="*/ 127 h 127"/>
                          <a:gd name="T18" fmla="*/ 0 w 377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377" h="127">
                            <a:moveTo>
                              <a:pt x="0" y="0"/>
                            </a:moveTo>
                            <a:lnTo>
                              <a:pt x="377" y="0"/>
                            </a:lnTo>
                            <a:lnTo>
                              <a:pt x="377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357" y="0"/>
                            </a:lnTo>
                            <a:lnTo>
                              <a:pt x="357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D5D5D5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84" name="Freeform 269">
                        <a:extLst>
                          <a:ext uri="{FF2B5EF4-FFF2-40B4-BE49-F238E27FC236}">
                            <a16:creationId xmlns:a16="http://schemas.microsoft.com/office/drawing/2014/main" id="{BE346E7B-8317-4289-85F5-24920F56CF78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179" cy="64"/>
                      </a:xfrm>
                      <a:custGeom>
                        <a:avLst/>
                        <a:gdLst>
                          <a:gd name="T0" fmla="*/ 0 w 357"/>
                          <a:gd name="T1" fmla="*/ 0 h 127"/>
                          <a:gd name="T2" fmla="*/ 357 w 357"/>
                          <a:gd name="T3" fmla="*/ 0 h 127"/>
                          <a:gd name="T4" fmla="*/ 357 w 357"/>
                          <a:gd name="T5" fmla="*/ 127 h 127"/>
                          <a:gd name="T6" fmla="*/ 0 w 357"/>
                          <a:gd name="T7" fmla="*/ 127 h 127"/>
                          <a:gd name="T8" fmla="*/ 0 w 357"/>
                          <a:gd name="T9" fmla="*/ 0 h 127"/>
                          <a:gd name="T10" fmla="*/ 0 w 357"/>
                          <a:gd name="T11" fmla="*/ 0 h 127"/>
                          <a:gd name="T12" fmla="*/ 340 w 357"/>
                          <a:gd name="T13" fmla="*/ 0 h 127"/>
                          <a:gd name="T14" fmla="*/ 340 w 357"/>
                          <a:gd name="T15" fmla="*/ 127 h 127"/>
                          <a:gd name="T16" fmla="*/ 0 w 357"/>
                          <a:gd name="T17" fmla="*/ 127 h 127"/>
                          <a:gd name="T18" fmla="*/ 0 w 357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357" h="127">
                            <a:moveTo>
                              <a:pt x="0" y="0"/>
                            </a:moveTo>
                            <a:lnTo>
                              <a:pt x="357" y="0"/>
                            </a:lnTo>
                            <a:lnTo>
                              <a:pt x="357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340" y="0"/>
                            </a:lnTo>
                            <a:lnTo>
                              <a:pt x="340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D4D4D4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85" name="Freeform 270">
                        <a:extLst>
                          <a:ext uri="{FF2B5EF4-FFF2-40B4-BE49-F238E27FC236}">
                            <a16:creationId xmlns:a16="http://schemas.microsoft.com/office/drawing/2014/main" id="{6A01F613-C5BB-4B03-A74B-AA76507A15AC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170" cy="64"/>
                      </a:xfrm>
                      <a:custGeom>
                        <a:avLst/>
                        <a:gdLst>
                          <a:gd name="T0" fmla="*/ 0 w 340"/>
                          <a:gd name="T1" fmla="*/ 0 h 127"/>
                          <a:gd name="T2" fmla="*/ 340 w 340"/>
                          <a:gd name="T3" fmla="*/ 0 h 127"/>
                          <a:gd name="T4" fmla="*/ 340 w 340"/>
                          <a:gd name="T5" fmla="*/ 127 h 127"/>
                          <a:gd name="T6" fmla="*/ 0 w 340"/>
                          <a:gd name="T7" fmla="*/ 127 h 127"/>
                          <a:gd name="T8" fmla="*/ 0 w 340"/>
                          <a:gd name="T9" fmla="*/ 0 h 127"/>
                          <a:gd name="T10" fmla="*/ 0 w 340"/>
                          <a:gd name="T11" fmla="*/ 0 h 127"/>
                          <a:gd name="T12" fmla="*/ 323 w 340"/>
                          <a:gd name="T13" fmla="*/ 0 h 127"/>
                          <a:gd name="T14" fmla="*/ 323 w 340"/>
                          <a:gd name="T15" fmla="*/ 127 h 127"/>
                          <a:gd name="T16" fmla="*/ 0 w 340"/>
                          <a:gd name="T17" fmla="*/ 127 h 127"/>
                          <a:gd name="T18" fmla="*/ 0 w 340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340" h="127">
                            <a:moveTo>
                              <a:pt x="0" y="0"/>
                            </a:moveTo>
                            <a:lnTo>
                              <a:pt x="340" y="0"/>
                            </a:lnTo>
                            <a:lnTo>
                              <a:pt x="340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323" y="0"/>
                            </a:lnTo>
                            <a:lnTo>
                              <a:pt x="323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D3D3D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86" name="Freeform 271">
                        <a:extLst>
                          <a:ext uri="{FF2B5EF4-FFF2-40B4-BE49-F238E27FC236}">
                            <a16:creationId xmlns:a16="http://schemas.microsoft.com/office/drawing/2014/main" id="{13ADEE95-ECBE-4E55-9D6E-166C5E522557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161" cy="64"/>
                      </a:xfrm>
                      <a:custGeom>
                        <a:avLst/>
                        <a:gdLst>
                          <a:gd name="T0" fmla="*/ 0 w 323"/>
                          <a:gd name="T1" fmla="*/ 0 h 127"/>
                          <a:gd name="T2" fmla="*/ 323 w 323"/>
                          <a:gd name="T3" fmla="*/ 0 h 127"/>
                          <a:gd name="T4" fmla="*/ 323 w 323"/>
                          <a:gd name="T5" fmla="*/ 127 h 127"/>
                          <a:gd name="T6" fmla="*/ 0 w 323"/>
                          <a:gd name="T7" fmla="*/ 127 h 127"/>
                          <a:gd name="T8" fmla="*/ 0 w 323"/>
                          <a:gd name="T9" fmla="*/ 0 h 127"/>
                          <a:gd name="T10" fmla="*/ 0 w 323"/>
                          <a:gd name="T11" fmla="*/ 0 h 127"/>
                          <a:gd name="T12" fmla="*/ 303 w 323"/>
                          <a:gd name="T13" fmla="*/ 0 h 127"/>
                          <a:gd name="T14" fmla="*/ 303 w 323"/>
                          <a:gd name="T15" fmla="*/ 127 h 127"/>
                          <a:gd name="T16" fmla="*/ 0 w 323"/>
                          <a:gd name="T17" fmla="*/ 127 h 127"/>
                          <a:gd name="T18" fmla="*/ 0 w 323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323" h="127">
                            <a:moveTo>
                              <a:pt x="0" y="0"/>
                            </a:moveTo>
                            <a:lnTo>
                              <a:pt x="323" y="0"/>
                            </a:lnTo>
                            <a:lnTo>
                              <a:pt x="323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303" y="0"/>
                            </a:lnTo>
                            <a:lnTo>
                              <a:pt x="303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D2D2D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87" name="Freeform 272">
                        <a:extLst>
                          <a:ext uri="{FF2B5EF4-FFF2-40B4-BE49-F238E27FC236}">
                            <a16:creationId xmlns:a16="http://schemas.microsoft.com/office/drawing/2014/main" id="{8AA526F5-029A-40D5-89A0-8D5F8FBAB86B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152" cy="64"/>
                      </a:xfrm>
                      <a:custGeom>
                        <a:avLst/>
                        <a:gdLst>
                          <a:gd name="T0" fmla="*/ 0 w 303"/>
                          <a:gd name="T1" fmla="*/ 0 h 127"/>
                          <a:gd name="T2" fmla="*/ 303 w 303"/>
                          <a:gd name="T3" fmla="*/ 0 h 127"/>
                          <a:gd name="T4" fmla="*/ 303 w 303"/>
                          <a:gd name="T5" fmla="*/ 127 h 127"/>
                          <a:gd name="T6" fmla="*/ 0 w 303"/>
                          <a:gd name="T7" fmla="*/ 127 h 127"/>
                          <a:gd name="T8" fmla="*/ 0 w 303"/>
                          <a:gd name="T9" fmla="*/ 0 h 127"/>
                          <a:gd name="T10" fmla="*/ 0 w 303"/>
                          <a:gd name="T11" fmla="*/ 0 h 127"/>
                          <a:gd name="T12" fmla="*/ 286 w 303"/>
                          <a:gd name="T13" fmla="*/ 0 h 127"/>
                          <a:gd name="T14" fmla="*/ 286 w 303"/>
                          <a:gd name="T15" fmla="*/ 127 h 127"/>
                          <a:gd name="T16" fmla="*/ 0 w 303"/>
                          <a:gd name="T17" fmla="*/ 127 h 127"/>
                          <a:gd name="T18" fmla="*/ 0 w 303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303" h="127">
                            <a:moveTo>
                              <a:pt x="0" y="0"/>
                            </a:moveTo>
                            <a:lnTo>
                              <a:pt x="303" y="0"/>
                            </a:lnTo>
                            <a:lnTo>
                              <a:pt x="303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286" y="0"/>
                            </a:lnTo>
                            <a:lnTo>
                              <a:pt x="286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D1D1D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88" name="Freeform 273">
                        <a:extLst>
                          <a:ext uri="{FF2B5EF4-FFF2-40B4-BE49-F238E27FC236}">
                            <a16:creationId xmlns:a16="http://schemas.microsoft.com/office/drawing/2014/main" id="{B5D3FF21-A260-42CC-8450-97041B8E2CF9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143" cy="64"/>
                      </a:xfrm>
                      <a:custGeom>
                        <a:avLst/>
                        <a:gdLst>
                          <a:gd name="T0" fmla="*/ 0 w 286"/>
                          <a:gd name="T1" fmla="*/ 0 h 127"/>
                          <a:gd name="T2" fmla="*/ 286 w 286"/>
                          <a:gd name="T3" fmla="*/ 0 h 127"/>
                          <a:gd name="T4" fmla="*/ 286 w 286"/>
                          <a:gd name="T5" fmla="*/ 127 h 127"/>
                          <a:gd name="T6" fmla="*/ 0 w 286"/>
                          <a:gd name="T7" fmla="*/ 127 h 127"/>
                          <a:gd name="T8" fmla="*/ 0 w 286"/>
                          <a:gd name="T9" fmla="*/ 0 h 127"/>
                          <a:gd name="T10" fmla="*/ 0 w 286"/>
                          <a:gd name="T11" fmla="*/ 0 h 127"/>
                          <a:gd name="T12" fmla="*/ 269 w 286"/>
                          <a:gd name="T13" fmla="*/ 0 h 127"/>
                          <a:gd name="T14" fmla="*/ 269 w 286"/>
                          <a:gd name="T15" fmla="*/ 127 h 127"/>
                          <a:gd name="T16" fmla="*/ 0 w 286"/>
                          <a:gd name="T17" fmla="*/ 127 h 127"/>
                          <a:gd name="T18" fmla="*/ 0 w 286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286" h="127">
                            <a:moveTo>
                              <a:pt x="0" y="0"/>
                            </a:moveTo>
                            <a:lnTo>
                              <a:pt x="286" y="0"/>
                            </a:lnTo>
                            <a:lnTo>
                              <a:pt x="286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269" y="0"/>
                            </a:lnTo>
                            <a:lnTo>
                              <a:pt x="269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D0D0D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89" name="Freeform 274">
                        <a:extLst>
                          <a:ext uri="{FF2B5EF4-FFF2-40B4-BE49-F238E27FC236}">
                            <a16:creationId xmlns:a16="http://schemas.microsoft.com/office/drawing/2014/main" id="{108C5DC8-2FAC-48B3-8B34-FBA07C289ADF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134" cy="64"/>
                      </a:xfrm>
                      <a:custGeom>
                        <a:avLst/>
                        <a:gdLst>
                          <a:gd name="T0" fmla="*/ 0 w 269"/>
                          <a:gd name="T1" fmla="*/ 0 h 127"/>
                          <a:gd name="T2" fmla="*/ 269 w 269"/>
                          <a:gd name="T3" fmla="*/ 0 h 127"/>
                          <a:gd name="T4" fmla="*/ 269 w 269"/>
                          <a:gd name="T5" fmla="*/ 127 h 127"/>
                          <a:gd name="T6" fmla="*/ 0 w 269"/>
                          <a:gd name="T7" fmla="*/ 127 h 127"/>
                          <a:gd name="T8" fmla="*/ 0 w 269"/>
                          <a:gd name="T9" fmla="*/ 0 h 127"/>
                          <a:gd name="T10" fmla="*/ 0 w 269"/>
                          <a:gd name="T11" fmla="*/ 0 h 127"/>
                          <a:gd name="T12" fmla="*/ 250 w 269"/>
                          <a:gd name="T13" fmla="*/ 0 h 127"/>
                          <a:gd name="T14" fmla="*/ 250 w 269"/>
                          <a:gd name="T15" fmla="*/ 127 h 127"/>
                          <a:gd name="T16" fmla="*/ 0 w 269"/>
                          <a:gd name="T17" fmla="*/ 127 h 127"/>
                          <a:gd name="T18" fmla="*/ 0 w 269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269" h="127">
                            <a:moveTo>
                              <a:pt x="0" y="0"/>
                            </a:moveTo>
                            <a:lnTo>
                              <a:pt x="269" y="0"/>
                            </a:lnTo>
                            <a:lnTo>
                              <a:pt x="269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250" y="0"/>
                            </a:lnTo>
                            <a:lnTo>
                              <a:pt x="250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CFCFC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90" name="Freeform 275">
                        <a:extLst>
                          <a:ext uri="{FF2B5EF4-FFF2-40B4-BE49-F238E27FC236}">
                            <a16:creationId xmlns:a16="http://schemas.microsoft.com/office/drawing/2014/main" id="{60116767-B3C0-49E7-B6B9-BFA28CE0D897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125" cy="64"/>
                      </a:xfrm>
                      <a:custGeom>
                        <a:avLst/>
                        <a:gdLst>
                          <a:gd name="T0" fmla="*/ 0 w 250"/>
                          <a:gd name="T1" fmla="*/ 0 h 127"/>
                          <a:gd name="T2" fmla="*/ 250 w 250"/>
                          <a:gd name="T3" fmla="*/ 0 h 127"/>
                          <a:gd name="T4" fmla="*/ 250 w 250"/>
                          <a:gd name="T5" fmla="*/ 127 h 127"/>
                          <a:gd name="T6" fmla="*/ 0 w 250"/>
                          <a:gd name="T7" fmla="*/ 127 h 127"/>
                          <a:gd name="T8" fmla="*/ 0 w 250"/>
                          <a:gd name="T9" fmla="*/ 0 h 127"/>
                          <a:gd name="T10" fmla="*/ 0 w 250"/>
                          <a:gd name="T11" fmla="*/ 0 h 127"/>
                          <a:gd name="T12" fmla="*/ 232 w 250"/>
                          <a:gd name="T13" fmla="*/ 0 h 127"/>
                          <a:gd name="T14" fmla="*/ 232 w 250"/>
                          <a:gd name="T15" fmla="*/ 127 h 127"/>
                          <a:gd name="T16" fmla="*/ 0 w 250"/>
                          <a:gd name="T17" fmla="*/ 127 h 127"/>
                          <a:gd name="T18" fmla="*/ 0 w 250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250" h="127">
                            <a:moveTo>
                              <a:pt x="0" y="0"/>
                            </a:moveTo>
                            <a:lnTo>
                              <a:pt x="250" y="0"/>
                            </a:lnTo>
                            <a:lnTo>
                              <a:pt x="250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232" y="0"/>
                            </a:lnTo>
                            <a:lnTo>
                              <a:pt x="232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CECECE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91" name="Freeform 276">
                        <a:extLst>
                          <a:ext uri="{FF2B5EF4-FFF2-40B4-BE49-F238E27FC236}">
                            <a16:creationId xmlns:a16="http://schemas.microsoft.com/office/drawing/2014/main" id="{DE1B0BD9-DE2C-4C4A-8E2B-510DDE683DF3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116" cy="64"/>
                      </a:xfrm>
                      <a:custGeom>
                        <a:avLst/>
                        <a:gdLst>
                          <a:gd name="T0" fmla="*/ 0 w 232"/>
                          <a:gd name="T1" fmla="*/ 0 h 127"/>
                          <a:gd name="T2" fmla="*/ 232 w 232"/>
                          <a:gd name="T3" fmla="*/ 0 h 127"/>
                          <a:gd name="T4" fmla="*/ 232 w 232"/>
                          <a:gd name="T5" fmla="*/ 127 h 127"/>
                          <a:gd name="T6" fmla="*/ 0 w 232"/>
                          <a:gd name="T7" fmla="*/ 127 h 127"/>
                          <a:gd name="T8" fmla="*/ 0 w 232"/>
                          <a:gd name="T9" fmla="*/ 0 h 127"/>
                          <a:gd name="T10" fmla="*/ 0 w 232"/>
                          <a:gd name="T11" fmla="*/ 0 h 127"/>
                          <a:gd name="T12" fmla="*/ 215 w 232"/>
                          <a:gd name="T13" fmla="*/ 0 h 127"/>
                          <a:gd name="T14" fmla="*/ 215 w 232"/>
                          <a:gd name="T15" fmla="*/ 127 h 127"/>
                          <a:gd name="T16" fmla="*/ 0 w 232"/>
                          <a:gd name="T17" fmla="*/ 127 h 127"/>
                          <a:gd name="T18" fmla="*/ 0 w 232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232" h="127">
                            <a:moveTo>
                              <a:pt x="0" y="0"/>
                            </a:moveTo>
                            <a:lnTo>
                              <a:pt x="232" y="0"/>
                            </a:lnTo>
                            <a:lnTo>
                              <a:pt x="232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215" y="0"/>
                            </a:lnTo>
                            <a:lnTo>
                              <a:pt x="215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CDCDCD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92" name="Freeform 277">
                        <a:extLst>
                          <a:ext uri="{FF2B5EF4-FFF2-40B4-BE49-F238E27FC236}">
                            <a16:creationId xmlns:a16="http://schemas.microsoft.com/office/drawing/2014/main" id="{27A51ADE-F8CD-4DE7-BB99-3A4D0703CCF3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107" cy="64"/>
                      </a:xfrm>
                      <a:custGeom>
                        <a:avLst/>
                        <a:gdLst>
                          <a:gd name="T0" fmla="*/ 0 w 215"/>
                          <a:gd name="T1" fmla="*/ 0 h 127"/>
                          <a:gd name="T2" fmla="*/ 215 w 215"/>
                          <a:gd name="T3" fmla="*/ 0 h 127"/>
                          <a:gd name="T4" fmla="*/ 215 w 215"/>
                          <a:gd name="T5" fmla="*/ 127 h 127"/>
                          <a:gd name="T6" fmla="*/ 0 w 215"/>
                          <a:gd name="T7" fmla="*/ 127 h 127"/>
                          <a:gd name="T8" fmla="*/ 0 w 215"/>
                          <a:gd name="T9" fmla="*/ 0 h 127"/>
                          <a:gd name="T10" fmla="*/ 0 w 215"/>
                          <a:gd name="T11" fmla="*/ 0 h 127"/>
                          <a:gd name="T12" fmla="*/ 196 w 215"/>
                          <a:gd name="T13" fmla="*/ 0 h 127"/>
                          <a:gd name="T14" fmla="*/ 196 w 215"/>
                          <a:gd name="T15" fmla="*/ 127 h 127"/>
                          <a:gd name="T16" fmla="*/ 0 w 215"/>
                          <a:gd name="T17" fmla="*/ 127 h 127"/>
                          <a:gd name="T18" fmla="*/ 0 w 215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215" h="127">
                            <a:moveTo>
                              <a:pt x="0" y="0"/>
                            </a:moveTo>
                            <a:lnTo>
                              <a:pt x="215" y="0"/>
                            </a:lnTo>
                            <a:lnTo>
                              <a:pt x="215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196" y="0"/>
                            </a:lnTo>
                            <a:lnTo>
                              <a:pt x="196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CCCCC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93" name="Freeform 278">
                        <a:extLst>
                          <a:ext uri="{FF2B5EF4-FFF2-40B4-BE49-F238E27FC236}">
                            <a16:creationId xmlns:a16="http://schemas.microsoft.com/office/drawing/2014/main" id="{9240822F-C115-436C-A8FD-6B2B856C5DC2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98" cy="64"/>
                      </a:xfrm>
                      <a:custGeom>
                        <a:avLst/>
                        <a:gdLst>
                          <a:gd name="T0" fmla="*/ 0 w 196"/>
                          <a:gd name="T1" fmla="*/ 0 h 127"/>
                          <a:gd name="T2" fmla="*/ 196 w 196"/>
                          <a:gd name="T3" fmla="*/ 0 h 127"/>
                          <a:gd name="T4" fmla="*/ 196 w 196"/>
                          <a:gd name="T5" fmla="*/ 127 h 127"/>
                          <a:gd name="T6" fmla="*/ 0 w 196"/>
                          <a:gd name="T7" fmla="*/ 127 h 127"/>
                          <a:gd name="T8" fmla="*/ 0 w 196"/>
                          <a:gd name="T9" fmla="*/ 0 h 127"/>
                          <a:gd name="T10" fmla="*/ 0 w 196"/>
                          <a:gd name="T11" fmla="*/ 0 h 127"/>
                          <a:gd name="T12" fmla="*/ 178 w 196"/>
                          <a:gd name="T13" fmla="*/ 0 h 127"/>
                          <a:gd name="T14" fmla="*/ 178 w 196"/>
                          <a:gd name="T15" fmla="*/ 127 h 127"/>
                          <a:gd name="T16" fmla="*/ 0 w 196"/>
                          <a:gd name="T17" fmla="*/ 127 h 127"/>
                          <a:gd name="T18" fmla="*/ 0 w 196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196" h="127">
                            <a:moveTo>
                              <a:pt x="0" y="0"/>
                            </a:moveTo>
                            <a:lnTo>
                              <a:pt x="196" y="0"/>
                            </a:lnTo>
                            <a:lnTo>
                              <a:pt x="196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178" y="0"/>
                            </a:lnTo>
                            <a:lnTo>
                              <a:pt x="178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CBCBCB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94" name="Freeform 279">
                        <a:extLst>
                          <a:ext uri="{FF2B5EF4-FFF2-40B4-BE49-F238E27FC236}">
                            <a16:creationId xmlns:a16="http://schemas.microsoft.com/office/drawing/2014/main" id="{F08A0B6D-0760-4DD6-8704-E4FFA703E4B5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89" cy="64"/>
                      </a:xfrm>
                      <a:custGeom>
                        <a:avLst/>
                        <a:gdLst>
                          <a:gd name="T0" fmla="*/ 0 w 178"/>
                          <a:gd name="T1" fmla="*/ 0 h 127"/>
                          <a:gd name="T2" fmla="*/ 178 w 178"/>
                          <a:gd name="T3" fmla="*/ 0 h 127"/>
                          <a:gd name="T4" fmla="*/ 178 w 178"/>
                          <a:gd name="T5" fmla="*/ 127 h 127"/>
                          <a:gd name="T6" fmla="*/ 0 w 178"/>
                          <a:gd name="T7" fmla="*/ 127 h 127"/>
                          <a:gd name="T8" fmla="*/ 0 w 178"/>
                          <a:gd name="T9" fmla="*/ 0 h 127"/>
                          <a:gd name="T10" fmla="*/ 0 w 178"/>
                          <a:gd name="T11" fmla="*/ 0 h 127"/>
                          <a:gd name="T12" fmla="*/ 161 w 178"/>
                          <a:gd name="T13" fmla="*/ 0 h 127"/>
                          <a:gd name="T14" fmla="*/ 161 w 178"/>
                          <a:gd name="T15" fmla="*/ 127 h 127"/>
                          <a:gd name="T16" fmla="*/ 0 w 178"/>
                          <a:gd name="T17" fmla="*/ 127 h 127"/>
                          <a:gd name="T18" fmla="*/ 0 w 178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178" h="127">
                            <a:moveTo>
                              <a:pt x="0" y="0"/>
                            </a:moveTo>
                            <a:lnTo>
                              <a:pt x="178" y="0"/>
                            </a:lnTo>
                            <a:lnTo>
                              <a:pt x="178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161" y="0"/>
                            </a:lnTo>
                            <a:lnTo>
                              <a:pt x="161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CACAC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95" name="Freeform 280">
                        <a:extLst>
                          <a:ext uri="{FF2B5EF4-FFF2-40B4-BE49-F238E27FC236}">
                            <a16:creationId xmlns:a16="http://schemas.microsoft.com/office/drawing/2014/main" id="{204C9E0E-B2D6-4801-847F-D6465CC7C082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81" cy="64"/>
                      </a:xfrm>
                      <a:custGeom>
                        <a:avLst/>
                        <a:gdLst>
                          <a:gd name="T0" fmla="*/ 0 w 161"/>
                          <a:gd name="T1" fmla="*/ 0 h 127"/>
                          <a:gd name="T2" fmla="*/ 161 w 161"/>
                          <a:gd name="T3" fmla="*/ 0 h 127"/>
                          <a:gd name="T4" fmla="*/ 161 w 161"/>
                          <a:gd name="T5" fmla="*/ 127 h 127"/>
                          <a:gd name="T6" fmla="*/ 0 w 161"/>
                          <a:gd name="T7" fmla="*/ 127 h 127"/>
                          <a:gd name="T8" fmla="*/ 0 w 161"/>
                          <a:gd name="T9" fmla="*/ 0 h 127"/>
                          <a:gd name="T10" fmla="*/ 0 w 161"/>
                          <a:gd name="T11" fmla="*/ 0 h 127"/>
                          <a:gd name="T12" fmla="*/ 142 w 161"/>
                          <a:gd name="T13" fmla="*/ 0 h 127"/>
                          <a:gd name="T14" fmla="*/ 142 w 161"/>
                          <a:gd name="T15" fmla="*/ 127 h 127"/>
                          <a:gd name="T16" fmla="*/ 0 w 161"/>
                          <a:gd name="T17" fmla="*/ 127 h 127"/>
                          <a:gd name="T18" fmla="*/ 0 w 161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161" h="127">
                            <a:moveTo>
                              <a:pt x="0" y="0"/>
                            </a:moveTo>
                            <a:lnTo>
                              <a:pt x="161" y="0"/>
                            </a:lnTo>
                            <a:lnTo>
                              <a:pt x="161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142" y="0"/>
                            </a:lnTo>
                            <a:lnTo>
                              <a:pt x="142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C9C9C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96" name="Freeform 281">
                        <a:extLst>
                          <a:ext uri="{FF2B5EF4-FFF2-40B4-BE49-F238E27FC236}">
                            <a16:creationId xmlns:a16="http://schemas.microsoft.com/office/drawing/2014/main" id="{4589C10D-FF51-461C-B7AB-9D024CCD4CDF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71" cy="64"/>
                      </a:xfrm>
                      <a:custGeom>
                        <a:avLst/>
                        <a:gdLst>
                          <a:gd name="T0" fmla="*/ 0 w 142"/>
                          <a:gd name="T1" fmla="*/ 0 h 127"/>
                          <a:gd name="T2" fmla="*/ 142 w 142"/>
                          <a:gd name="T3" fmla="*/ 0 h 127"/>
                          <a:gd name="T4" fmla="*/ 142 w 142"/>
                          <a:gd name="T5" fmla="*/ 127 h 127"/>
                          <a:gd name="T6" fmla="*/ 0 w 142"/>
                          <a:gd name="T7" fmla="*/ 127 h 127"/>
                          <a:gd name="T8" fmla="*/ 0 w 142"/>
                          <a:gd name="T9" fmla="*/ 0 h 127"/>
                          <a:gd name="T10" fmla="*/ 0 w 142"/>
                          <a:gd name="T11" fmla="*/ 0 h 127"/>
                          <a:gd name="T12" fmla="*/ 125 w 142"/>
                          <a:gd name="T13" fmla="*/ 0 h 127"/>
                          <a:gd name="T14" fmla="*/ 125 w 142"/>
                          <a:gd name="T15" fmla="*/ 127 h 127"/>
                          <a:gd name="T16" fmla="*/ 0 w 142"/>
                          <a:gd name="T17" fmla="*/ 127 h 127"/>
                          <a:gd name="T18" fmla="*/ 0 w 142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142" h="127">
                            <a:moveTo>
                              <a:pt x="0" y="0"/>
                            </a:moveTo>
                            <a:lnTo>
                              <a:pt x="142" y="0"/>
                            </a:lnTo>
                            <a:lnTo>
                              <a:pt x="142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125" y="0"/>
                            </a:lnTo>
                            <a:lnTo>
                              <a:pt x="125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C8C8C8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97" name="Freeform 282">
                        <a:extLst>
                          <a:ext uri="{FF2B5EF4-FFF2-40B4-BE49-F238E27FC236}">
                            <a16:creationId xmlns:a16="http://schemas.microsoft.com/office/drawing/2014/main" id="{C84C1306-11C9-4599-B03C-289BF9087A42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62" cy="64"/>
                      </a:xfrm>
                      <a:custGeom>
                        <a:avLst/>
                        <a:gdLst>
                          <a:gd name="T0" fmla="*/ 0 w 125"/>
                          <a:gd name="T1" fmla="*/ 0 h 127"/>
                          <a:gd name="T2" fmla="*/ 125 w 125"/>
                          <a:gd name="T3" fmla="*/ 0 h 127"/>
                          <a:gd name="T4" fmla="*/ 125 w 125"/>
                          <a:gd name="T5" fmla="*/ 127 h 127"/>
                          <a:gd name="T6" fmla="*/ 0 w 125"/>
                          <a:gd name="T7" fmla="*/ 127 h 127"/>
                          <a:gd name="T8" fmla="*/ 0 w 125"/>
                          <a:gd name="T9" fmla="*/ 0 h 127"/>
                          <a:gd name="T10" fmla="*/ 0 w 125"/>
                          <a:gd name="T11" fmla="*/ 0 h 127"/>
                          <a:gd name="T12" fmla="*/ 107 w 125"/>
                          <a:gd name="T13" fmla="*/ 0 h 127"/>
                          <a:gd name="T14" fmla="*/ 107 w 125"/>
                          <a:gd name="T15" fmla="*/ 127 h 127"/>
                          <a:gd name="T16" fmla="*/ 0 w 125"/>
                          <a:gd name="T17" fmla="*/ 127 h 127"/>
                          <a:gd name="T18" fmla="*/ 0 w 125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125" h="127">
                            <a:moveTo>
                              <a:pt x="0" y="0"/>
                            </a:moveTo>
                            <a:lnTo>
                              <a:pt x="125" y="0"/>
                            </a:lnTo>
                            <a:lnTo>
                              <a:pt x="125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107" y="0"/>
                            </a:lnTo>
                            <a:lnTo>
                              <a:pt x="107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C7C7C7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98" name="Freeform 283">
                        <a:extLst>
                          <a:ext uri="{FF2B5EF4-FFF2-40B4-BE49-F238E27FC236}">
                            <a16:creationId xmlns:a16="http://schemas.microsoft.com/office/drawing/2014/main" id="{A67A887E-025D-4F15-AB29-5F7A3CEE6BA3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54" cy="64"/>
                      </a:xfrm>
                      <a:custGeom>
                        <a:avLst/>
                        <a:gdLst>
                          <a:gd name="T0" fmla="*/ 0 w 107"/>
                          <a:gd name="T1" fmla="*/ 0 h 127"/>
                          <a:gd name="T2" fmla="*/ 107 w 107"/>
                          <a:gd name="T3" fmla="*/ 0 h 127"/>
                          <a:gd name="T4" fmla="*/ 107 w 107"/>
                          <a:gd name="T5" fmla="*/ 127 h 127"/>
                          <a:gd name="T6" fmla="*/ 0 w 107"/>
                          <a:gd name="T7" fmla="*/ 127 h 127"/>
                          <a:gd name="T8" fmla="*/ 0 w 107"/>
                          <a:gd name="T9" fmla="*/ 0 h 127"/>
                          <a:gd name="T10" fmla="*/ 0 w 107"/>
                          <a:gd name="T11" fmla="*/ 0 h 127"/>
                          <a:gd name="T12" fmla="*/ 88 w 107"/>
                          <a:gd name="T13" fmla="*/ 0 h 127"/>
                          <a:gd name="T14" fmla="*/ 88 w 107"/>
                          <a:gd name="T15" fmla="*/ 127 h 127"/>
                          <a:gd name="T16" fmla="*/ 0 w 107"/>
                          <a:gd name="T17" fmla="*/ 127 h 127"/>
                          <a:gd name="T18" fmla="*/ 0 w 107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107" h="127">
                            <a:moveTo>
                              <a:pt x="0" y="0"/>
                            </a:moveTo>
                            <a:lnTo>
                              <a:pt x="107" y="0"/>
                            </a:lnTo>
                            <a:lnTo>
                              <a:pt x="107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88" y="0"/>
                            </a:lnTo>
                            <a:lnTo>
                              <a:pt x="88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C6C6C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99" name="Freeform 284">
                        <a:extLst>
                          <a:ext uri="{FF2B5EF4-FFF2-40B4-BE49-F238E27FC236}">
                            <a16:creationId xmlns:a16="http://schemas.microsoft.com/office/drawing/2014/main" id="{E3E6B2DF-6BC7-440E-988C-3951AEB0EF6D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44" cy="64"/>
                      </a:xfrm>
                      <a:custGeom>
                        <a:avLst/>
                        <a:gdLst>
                          <a:gd name="T0" fmla="*/ 0 w 88"/>
                          <a:gd name="T1" fmla="*/ 0 h 127"/>
                          <a:gd name="T2" fmla="*/ 88 w 88"/>
                          <a:gd name="T3" fmla="*/ 0 h 127"/>
                          <a:gd name="T4" fmla="*/ 88 w 88"/>
                          <a:gd name="T5" fmla="*/ 127 h 127"/>
                          <a:gd name="T6" fmla="*/ 0 w 88"/>
                          <a:gd name="T7" fmla="*/ 127 h 127"/>
                          <a:gd name="T8" fmla="*/ 0 w 88"/>
                          <a:gd name="T9" fmla="*/ 0 h 127"/>
                          <a:gd name="T10" fmla="*/ 0 w 88"/>
                          <a:gd name="T11" fmla="*/ 0 h 127"/>
                          <a:gd name="T12" fmla="*/ 71 w 88"/>
                          <a:gd name="T13" fmla="*/ 0 h 127"/>
                          <a:gd name="T14" fmla="*/ 71 w 88"/>
                          <a:gd name="T15" fmla="*/ 127 h 127"/>
                          <a:gd name="T16" fmla="*/ 0 w 88"/>
                          <a:gd name="T17" fmla="*/ 127 h 127"/>
                          <a:gd name="T18" fmla="*/ 0 w 88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88" h="127">
                            <a:moveTo>
                              <a:pt x="0" y="0"/>
                            </a:moveTo>
                            <a:lnTo>
                              <a:pt x="88" y="0"/>
                            </a:lnTo>
                            <a:lnTo>
                              <a:pt x="88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71" y="0"/>
                            </a:lnTo>
                            <a:lnTo>
                              <a:pt x="71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C5C5C5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00" name="Freeform 285">
                        <a:extLst>
                          <a:ext uri="{FF2B5EF4-FFF2-40B4-BE49-F238E27FC236}">
                            <a16:creationId xmlns:a16="http://schemas.microsoft.com/office/drawing/2014/main" id="{63D1F1E9-6933-4768-A50B-2C55D514FE9E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35" cy="64"/>
                      </a:xfrm>
                      <a:custGeom>
                        <a:avLst/>
                        <a:gdLst>
                          <a:gd name="T0" fmla="*/ 0 w 71"/>
                          <a:gd name="T1" fmla="*/ 0 h 127"/>
                          <a:gd name="T2" fmla="*/ 71 w 71"/>
                          <a:gd name="T3" fmla="*/ 0 h 127"/>
                          <a:gd name="T4" fmla="*/ 71 w 71"/>
                          <a:gd name="T5" fmla="*/ 127 h 127"/>
                          <a:gd name="T6" fmla="*/ 0 w 71"/>
                          <a:gd name="T7" fmla="*/ 127 h 127"/>
                          <a:gd name="T8" fmla="*/ 0 w 71"/>
                          <a:gd name="T9" fmla="*/ 0 h 127"/>
                          <a:gd name="T10" fmla="*/ 0 w 71"/>
                          <a:gd name="T11" fmla="*/ 0 h 127"/>
                          <a:gd name="T12" fmla="*/ 53 w 71"/>
                          <a:gd name="T13" fmla="*/ 0 h 127"/>
                          <a:gd name="T14" fmla="*/ 53 w 71"/>
                          <a:gd name="T15" fmla="*/ 127 h 127"/>
                          <a:gd name="T16" fmla="*/ 0 w 71"/>
                          <a:gd name="T17" fmla="*/ 127 h 127"/>
                          <a:gd name="T18" fmla="*/ 0 w 71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71" h="127">
                            <a:moveTo>
                              <a:pt x="0" y="0"/>
                            </a:moveTo>
                            <a:lnTo>
                              <a:pt x="71" y="0"/>
                            </a:lnTo>
                            <a:lnTo>
                              <a:pt x="71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53" y="0"/>
                            </a:lnTo>
                            <a:lnTo>
                              <a:pt x="53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C4C4C4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01" name="Freeform 286">
                        <a:extLst>
                          <a:ext uri="{FF2B5EF4-FFF2-40B4-BE49-F238E27FC236}">
                            <a16:creationId xmlns:a16="http://schemas.microsoft.com/office/drawing/2014/main" id="{3FA6BE96-EA76-4BA3-92C9-F2945AEDCB48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27" cy="64"/>
                      </a:xfrm>
                      <a:custGeom>
                        <a:avLst/>
                        <a:gdLst>
                          <a:gd name="T0" fmla="*/ 0 w 53"/>
                          <a:gd name="T1" fmla="*/ 0 h 127"/>
                          <a:gd name="T2" fmla="*/ 53 w 53"/>
                          <a:gd name="T3" fmla="*/ 0 h 127"/>
                          <a:gd name="T4" fmla="*/ 53 w 53"/>
                          <a:gd name="T5" fmla="*/ 127 h 127"/>
                          <a:gd name="T6" fmla="*/ 0 w 53"/>
                          <a:gd name="T7" fmla="*/ 127 h 127"/>
                          <a:gd name="T8" fmla="*/ 0 w 53"/>
                          <a:gd name="T9" fmla="*/ 0 h 127"/>
                          <a:gd name="T10" fmla="*/ 0 w 53"/>
                          <a:gd name="T11" fmla="*/ 0 h 127"/>
                          <a:gd name="T12" fmla="*/ 34 w 53"/>
                          <a:gd name="T13" fmla="*/ 0 h 127"/>
                          <a:gd name="T14" fmla="*/ 34 w 53"/>
                          <a:gd name="T15" fmla="*/ 127 h 127"/>
                          <a:gd name="T16" fmla="*/ 0 w 53"/>
                          <a:gd name="T17" fmla="*/ 127 h 127"/>
                          <a:gd name="T18" fmla="*/ 0 w 53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53" h="127">
                            <a:moveTo>
                              <a:pt x="0" y="0"/>
                            </a:moveTo>
                            <a:lnTo>
                              <a:pt x="53" y="0"/>
                            </a:lnTo>
                            <a:lnTo>
                              <a:pt x="53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34" y="0"/>
                            </a:lnTo>
                            <a:lnTo>
                              <a:pt x="34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C3C3C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02" name="Freeform 287">
                        <a:extLst>
                          <a:ext uri="{FF2B5EF4-FFF2-40B4-BE49-F238E27FC236}">
                            <a16:creationId xmlns:a16="http://schemas.microsoft.com/office/drawing/2014/main" id="{4A067622-88F4-45E5-93F6-83F3D3BBB2BA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17" cy="64"/>
                      </a:xfrm>
                      <a:custGeom>
                        <a:avLst/>
                        <a:gdLst>
                          <a:gd name="T0" fmla="*/ 0 w 34"/>
                          <a:gd name="T1" fmla="*/ 0 h 127"/>
                          <a:gd name="T2" fmla="*/ 34 w 34"/>
                          <a:gd name="T3" fmla="*/ 0 h 127"/>
                          <a:gd name="T4" fmla="*/ 34 w 34"/>
                          <a:gd name="T5" fmla="*/ 127 h 127"/>
                          <a:gd name="T6" fmla="*/ 0 w 34"/>
                          <a:gd name="T7" fmla="*/ 127 h 127"/>
                          <a:gd name="T8" fmla="*/ 0 w 34"/>
                          <a:gd name="T9" fmla="*/ 0 h 127"/>
                          <a:gd name="T10" fmla="*/ 0 w 34"/>
                          <a:gd name="T11" fmla="*/ 0 h 127"/>
                          <a:gd name="T12" fmla="*/ 17 w 34"/>
                          <a:gd name="T13" fmla="*/ 0 h 127"/>
                          <a:gd name="T14" fmla="*/ 17 w 34"/>
                          <a:gd name="T15" fmla="*/ 127 h 127"/>
                          <a:gd name="T16" fmla="*/ 0 w 34"/>
                          <a:gd name="T17" fmla="*/ 127 h 127"/>
                          <a:gd name="T18" fmla="*/ 0 w 34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34" h="127">
                            <a:moveTo>
                              <a:pt x="0" y="0"/>
                            </a:moveTo>
                            <a:lnTo>
                              <a:pt x="34" y="0"/>
                            </a:lnTo>
                            <a:lnTo>
                              <a:pt x="34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17" y="0"/>
                            </a:lnTo>
                            <a:lnTo>
                              <a:pt x="17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C2C2C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03" name="Freeform 288">
                        <a:extLst>
                          <a:ext uri="{FF2B5EF4-FFF2-40B4-BE49-F238E27FC236}">
                            <a16:creationId xmlns:a16="http://schemas.microsoft.com/office/drawing/2014/main" id="{A4E97355-C3DB-4B30-B607-BA94204D424B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8" cy="64"/>
                      </a:xfrm>
                      <a:custGeom>
                        <a:avLst/>
                        <a:gdLst>
                          <a:gd name="T0" fmla="*/ 0 w 17"/>
                          <a:gd name="T1" fmla="*/ 0 h 127"/>
                          <a:gd name="T2" fmla="*/ 17 w 17"/>
                          <a:gd name="T3" fmla="*/ 0 h 127"/>
                          <a:gd name="T4" fmla="*/ 17 w 17"/>
                          <a:gd name="T5" fmla="*/ 127 h 127"/>
                          <a:gd name="T6" fmla="*/ 0 w 17"/>
                          <a:gd name="T7" fmla="*/ 127 h 127"/>
                          <a:gd name="T8" fmla="*/ 0 w 17"/>
                          <a:gd name="T9" fmla="*/ 0 h 127"/>
                          <a:gd name="T10" fmla="*/ 0 w 17"/>
                          <a:gd name="T11" fmla="*/ 0 h 127"/>
                          <a:gd name="T12" fmla="*/ 0 w 17"/>
                          <a:gd name="T13" fmla="*/ 0 h 127"/>
                          <a:gd name="T14" fmla="*/ 0 w 17"/>
                          <a:gd name="T15" fmla="*/ 127 h 127"/>
                          <a:gd name="T16" fmla="*/ 0 w 17"/>
                          <a:gd name="T17" fmla="*/ 127 h 127"/>
                          <a:gd name="T18" fmla="*/ 0 w 17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17" h="127">
                            <a:moveTo>
                              <a:pt x="0" y="0"/>
                            </a:moveTo>
                            <a:lnTo>
                              <a:pt x="17" y="0"/>
                            </a:lnTo>
                            <a:lnTo>
                              <a:pt x="17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lnTo>
                              <a:pt x="0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C1C1C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04" name="Freeform 289">
                        <a:extLst>
                          <a:ext uri="{FF2B5EF4-FFF2-40B4-BE49-F238E27FC236}">
                            <a16:creationId xmlns:a16="http://schemas.microsoft.com/office/drawing/2014/main" id="{629DCBF3-DEBC-4EB4-9B17-94CAEED4CB00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1" cy="64"/>
                      </a:xfrm>
                      <a:custGeom>
                        <a:avLst/>
                        <a:gdLst>
                          <a:gd name="T0" fmla="*/ 0 h 127"/>
                          <a:gd name="T1" fmla="*/ 0 h 127"/>
                          <a:gd name="T2" fmla="*/ 127 h 127"/>
                          <a:gd name="T3" fmla="*/ 127 h 127"/>
                          <a:gd name="T4" fmla="*/ 0 h 127"/>
                          <a:gd name="T5" fmla="*/ 0 h 127"/>
                          <a:gd name="T6" fmla="*/ 0 h 127"/>
                          <a:gd name="T7" fmla="*/ 127 h 127"/>
                          <a:gd name="T8" fmla="*/ 127 h 127"/>
                          <a:gd name="T9" fmla="*/ 0 h 127"/>
                        </a:gdLst>
                        <a:ahLst/>
                        <a:cxnLst>
                          <a:cxn ang="0">
                            <a:pos x="0" y="T0"/>
                          </a:cxn>
                          <a:cxn ang="0">
                            <a:pos x="0" y="T1"/>
                          </a:cxn>
                          <a:cxn ang="0">
                            <a:pos x="0" y="T2"/>
                          </a:cxn>
                          <a:cxn ang="0">
                            <a:pos x="0" y="T3"/>
                          </a:cxn>
                          <a:cxn ang="0">
                            <a:pos x="0" y="T4"/>
                          </a:cxn>
                          <a:cxn ang="0">
                            <a:pos x="0" y="T5"/>
                          </a:cxn>
                          <a:cxn ang="0">
                            <a:pos x="0" y="T6"/>
                          </a:cxn>
                          <a:cxn ang="0">
                            <a:pos x="0" y="T7"/>
                          </a:cxn>
                          <a:cxn ang="0">
                            <a:pos x="0" y="T8"/>
                          </a:cxn>
                          <a:cxn ang="0">
                            <a:pos x="0" y="T9"/>
                          </a:cxn>
                        </a:cxnLst>
                        <a:rect l="0" t="0" r="r" b="b"/>
                        <a:pathLst>
                          <a:path h="127"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lnTo>
                              <a:pt x="0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lnTo>
                              <a:pt x="0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C0C0C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05" name="Rectangle 290">
                        <a:extLst>
                          <a:ext uri="{FF2B5EF4-FFF2-40B4-BE49-F238E27FC236}">
                            <a16:creationId xmlns:a16="http://schemas.microsoft.com/office/drawing/2014/main" id="{36511EA4-9699-45F7-8106-567E1B20778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960" y="1435"/>
                        <a:ext cx="340" cy="64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06" name="Freeform 291">
                        <a:extLst>
                          <a:ext uri="{FF2B5EF4-FFF2-40B4-BE49-F238E27FC236}">
                            <a16:creationId xmlns:a16="http://schemas.microsoft.com/office/drawing/2014/main" id="{C6C38C97-45F3-449D-AE93-3C3DA885C45A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3" y="1451"/>
                        <a:ext cx="334" cy="8"/>
                      </a:xfrm>
                      <a:custGeom>
                        <a:avLst/>
                        <a:gdLst>
                          <a:gd name="T0" fmla="*/ 0 w 670"/>
                          <a:gd name="T1" fmla="*/ 0 h 18"/>
                          <a:gd name="T2" fmla="*/ 670 w 670"/>
                          <a:gd name="T3" fmla="*/ 0 h 18"/>
                          <a:gd name="T4" fmla="*/ 670 w 670"/>
                          <a:gd name="T5" fmla="*/ 18 h 18"/>
                          <a:gd name="T6" fmla="*/ 0 w 670"/>
                          <a:gd name="T7" fmla="*/ 18 h 18"/>
                          <a:gd name="T8" fmla="*/ 0 w 670"/>
                          <a:gd name="T9" fmla="*/ 0 h 18"/>
                          <a:gd name="T10" fmla="*/ 0 w 670"/>
                          <a:gd name="T11" fmla="*/ 4 h 18"/>
                          <a:gd name="T12" fmla="*/ 670 w 670"/>
                          <a:gd name="T13" fmla="*/ 4 h 18"/>
                          <a:gd name="T14" fmla="*/ 670 w 670"/>
                          <a:gd name="T15" fmla="*/ 14 h 18"/>
                          <a:gd name="T16" fmla="*/ 0 w 670"/>
                          <a:gd name="T17" fmla="*/ 14 h 18"/>
                          <a:gd name="T18" fmla="*/ 0 w 670"/>
                          <a:gd name="T19" fmla="*/ 4 h 1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670" h="18">
                            <a:moveTo>
                              <a:pt x="0" y="0"/>
                            </a:moveTo>
                            <a:lnTo>
                              <a:pt x="670" y="0"/>
                            </a:lnTo>
                            <a:lnTo>
                              <a:pt x="670" y="18"/>
                            </a:lnTo>
                            <a:lnTo>
                              <a:pt x="0" y="18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4"/>
                            </a:moveTo>
                            <a:lnTo>
                              <a:pt x="670" y="4"/>
                            </a:lnTo>
                            <a:lnTo>
                              <a:pt x="670" y="14"/>
                            </a:lnTo>
                            <a:lnTo>
                              <a:pt x="0" y="14"/>
                            </a:lnTo>
                            <a:lnTo>
                              <a:pt x="0" y="4"/>
                            </a:lnTo>
                            <a:close/>
                          </a:path>
                        </a:pathLst>
                      </a:custGeom>
                      <a:solidFill>
                        <a:srgbClr val="9A9A9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07" name="Freeform 292">
                        <a:extLst>
                          <a:ext uri="{FF2B5EF4-FFF2-40B4-BE49-F238E27FC236}">
                            <a16:creationId xmlns:a16="http://schemas.microsoft.com/office/drawing/2014/main" id="{ECAB124D-FC40-4680-8A6B-C76BD476F523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3" y="1453"/>
                        <a:ext cx="334" cy="4"/>
                      </a:xfrm>
                      <a:custGeom>
                        <a:avLst/>
                        <a:gdLst>
                          <a:gd name="T0" fmla="*/ 0 w 670"/>
                          <a:gd name="T1" fmla="*/ 0 h 10"/>
                          <a:gd name="T2" fmla="*/ 670 w 670"/>
                          <a:gd name="T3" fmla="*/ 0 h 10"/>
                          <a:gd name="T4" fmla="*/ 670 w 670"/>
                          <a:gd name="T5" fmla="*/ 10 h 10"/>
                          <a:gd name="T6" fmla="*/ 0 w 670"/>
                          <a:gd name="T7" fmla="*/ 10 h 10"/>
                          <a:gd name="T8" fmla="*/ 0 w 670"/>
                          <a:gd name="T9" fmla="*/ 0 h 10"/>
                          <a:gd name="T10" fmla="*/ 0 w 670"/>
                          <a:gd name="T11" fmla="*/ 4 h 10"/>
                          <a:gd name="T12" fmla="*/ 670 w 670"/>
                          <a:gd name="T13" fmla="*/ 4 h 10"/>
                          <a:gd name="T14" fmla="*/ 670 w 670"/>
                          <a:gd name="T15" fmla="*/ 4 h 10"/>
                          <a:gd name="T16" fmla="*/ 0 w 670"/>
                          <a:gd name="T17" fmla="*/ 4 h 10"/>
                          <a:gd name="T18" fmla="*/ 0 w 670"/>
                          <a:gd name="T19" fmla="*/ 4 h 1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670" h="10">
                            <a:moveTo>
                              <a:pt x="0" y="0"/>
                            </a:moveTo>
                            <a:lnTo>
                              <a:pt x="670" y="0"/>
                            </a:lnTo>
                            <a:lnTo>
                              <a:pt x="670" y="10"/>
                            </a:lnTo>
                            <a:lnTo>
                              <a:pt x="0" y="10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4"/>
                            </a:moveTo>
                            <a:lnTo>
                              <a:pt x="670" y="4"/>
                            </a:lnTo>
                            <a:lnTo>
                              <a:pt x="670" y="4"/>
                            </a:lnTo>
                            <a:lnTo>
                              <a:pt x="0" y="4"/>
                            </a:lnTo>
                            <a:lnTo>
                              <a:pt x="0" y="4"/>
                            </a:lnTo>
                            <a:close/>
                          </a:path>
                        </a:pathLst>
                      </a:custGeom>
                      <a:solidFill>
                        <a:srgbClr val="E6E6E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08" name="Rectangle 293">
                        <a:extLst>
                          <a:ext uri="{FF2B5EF4-FFF2-40B4-BE49-F238E27FC236}">
                            <a16:creationId xmlns:a16="http://schemas.microsoft.com/office/drawing/2014/main" id="{62D9C23C-D681-426C-A554-16DA3590D4A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963" y="1451"/>
                        <a:ext cx="334" cy="8"/>
                      </a:xfrm>
                      <a:prstGeom prst="rect">
                        <a:avLst/>
                      </a:prstGeom>
                      <a:noFill/>
                      <a:ln w="1588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09" name="Rectangle 294">
                        <a:extLst>
                          <a:ext uri="{FF2B5EF4-FFF2-40B4-BE49-F238E27FC236}">
                            <a16:creationId xmlns:a16="http://schemas.microsoft.com/office/drawing/2014/main" id="{FB69989D-9954-4AAF-92CE-CA0084FEA6F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991" y="1451"/>
                        <a:ext cx="59" cy="8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 w="1588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10" name="Freeform 295">
                        <a:extLst>
                          <a:ext uri="{FF2B5EF4-FFF2-40B4-BE49-F238E27FC236}">
                            <a16:creationId xmlns:a16="http://schemas.microsoft.com/office/drawing/2014/main" id="{4BFC5F78-B1D6-4675-AA86-037AE17B8A5E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73" y="1468"/>
                        <a:ext cx="23" cy="22"/>
                      </a:xfrm>
                      <a:custGeom>
                        <a:avLst/>
                        <a:gdLst>
                          <a:gd name="T0" fmla="*/ 0 w 47"/>
                          <a:gd name="T1" fmla="*/ 23 h 44"/>
                          <a:gd name="T2" fmla="*/ 24 w 47"/>
                          <a:gd name="T3" fmla="*/ 0 h 44"/>
                          <a:gd name="T4" fmla="*/ 47 w 47"/>
                          <a:gd name="T5" fmla="*/ 23 h 44"/>
                          <a:gd name="T6" fmla="*/ 24 w 47"/>
                          <a:gd name="T7" fmla="*/ 44 h 44"/>
                          <a:gd name="T8" fmla="*/ 0 w 47"/>
                          <a:gd name="T9" fmla="*/ 23 h 44"/>
                          <a:gd name="T10" fmla="*/ 6 w 47"/>
                          <a:gd name="T11" fmla="*/ 23 h 44"/>
                          <a:gd name="T12" fmla="*/ 25 w 47"/>
                          <a:gd name="T13" fmla="*/ 2 h 44"/>
                          <a:gd name="T14" fmla="*/ 47 w 47"/>
                          <a:gd name="T15" fmla="*/ 23 h 44"/>
                          <a:gd name="T16" fmla="*/ 25 w 47"/>
                          <a:gd name="T17" fmla="*/ 42 h 44"/>
                          <a:gd name="T18" fmla="*/ 6 w 47"/>
                          <a:gd name="T19" fmla="*/ 23 h 4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47" h="44">
                            <a:moveTo>
                              <a:pt x="0" y="23"/>
                            </a:moveTo>
                            <a:lnTo>
                              <a:pt x="24" y="0"/>
                            </a:lnTo>
                            <a:lnTo>
                              <a:pt x="47" y="23"/>
                            </a:lnTo>
                            <a:lnTo>
                              <a:pt x="24" y="44"/>
                            </a:lnTo>
                            <a:lnTo>
                              <a:pt x="0" y="23"/>
                            </a:lnTo>
                            <a:close/>
                            <a:moveTo>
                              <a:pt x="6" y="23"/>
                            </a:moveTo>
                            <a:lnTo>
                              <a:pt x="25" y="2"/>
                            </a:lnTo>
                            <a:lnTo>
                              <a:pt x="47" y="23"/>
                            </a:lnTo>
                            <a:lnTo>
                              <a:pt x="25" y="42"/>
                            </a:lnTo>
                            <a:lnTo>
                              <a:pt x="6" y="23"/>
                            </a:lnTo>
                            <a:close/>
                          </a:path>
                        </a:pathLst>
                      </a:custGeom>
                      <a:solidFill>
                        <a:srgbClr val="9A9A9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11" name="Freeform 296">
                        <a:extLst>
                          <a:ext uri="{FF2B5EF4-FFF2-40B4-BE49-F238E27FC236}">
                            <a16:creationId xmlns:a16="http://schemas.microsoft.com/office/drawing/2014/main" id="{AC7C91F7-199A-496C-889C-77F021227AA7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76" y="1469"/>
                        <a:ext cx="20" cy="20"/>
                      </a:xfrm>
                      <a:custGeom>
                        <a:avLst/>
                        <a:gdLst>
                          <a:gd name="T0" fmla="*/ 0 w 41"/>
                          <a:gd name="T1" fmla="*/ 21 h 40"/>
                          <a:gd name="T2" fmla="*/ 19 w 41"/>
                          <a:gd name="T3" fmla="*/ 0 h 40"/>
                          <a:gd name="T4" fmla="*/ 41 w 41"/>
                          <a:gd name="T5" fmla="*/ 21 h 40"/>
                          <a:gd name="T6" fmla="*/ 19 w 41"/>
                          <a:gd name="T7" fmla="*/ 40 h 40"/>
                          <a:gd name="T8" fmla="*/ 0 w 41"/>
                          <a:gd name="T9" fmla="*/ 21 h 40"/>
                          <a:gd name="T10" fmla="*/ 6 w 41"/>
                          <a:gd name="T11" fmla="*/ 21 h 40"/>
                          <a:gd name="T12" fmla="*/ 23 w 41"/>
                          <a:gd name="T13" fmla="*/ 4 h 40"/>
                          <a:gd name="T14" fmla="*/ 41 w 41"/>
                          <a:gd name="T15" fmla="*/ 21 h 40"/>
                          <a:gd name="T16" fmla="*/ 23 w 41"/>
                          <a:gd name="T17" fmla="*/ 36 h 40"/>
                          <a:gd name="T18" fmla="*/ 6 w 41"/>
                          <a:gd name="T19" fmla="*/ 21 h 4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41" h="40">
                            <a:moveTo>
                              <a:pt x="0" y="21"/>
                            </a:moveTo>
                            <a:lnTo>
                              <a:pt x="19" y="0"/>
                            </a:lnTo>
                            <a:lnTo>
                              <a:pt x="41" y="21"/>
                            </a:lnTo>
                            <a:lnTo>
                              <a:pt x="19" y="40"/>
                            </a:lnTo>
                            <a:lnTo>
                              <a:pt x="0" y="21"/>
                            </a:lnTo>
                            <a:close/>
                            <a:moveTo>
                              <a:pt x="6" y="21"/>
                            </a:moveTo>
                            <a:lnTo>
                              <a:pt x="23" y="4"/>
                            </a:lnTo>
                            <a:lnTo>
                              <a:pt x="41" y="21"/>
                            </a:lnTo>
                            <a:lnTo>
                              <a:pt x="23" y="36"/>
                            </a:lnTo>
                            <a:lnTo>
                              <a:pt x="6" y="21"/>
                            </a:lnTo>
                            <a:close/>
                          </a:path>
                        </a:pathLst>
                      </a:custGeom>
                      <a:solidFill>
                        <a:srgbClr val="A3A3A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12" name="Freeform 297">
                        <a:extLst>
                          <a:ext uri="{FF2B5EF4-FFF2-40B4-BE49-F238E27FC236}">
                            <a16:creationId xmlns:a16="http://schemas.microsoft.com/office/drawing/2014/main" id="{FE01CC09-2B4F-4837-93F5-5C8FC8A87B53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79" y="1471"/>
                        <a:ext cx="17" cy="16"/>
                      </a:xfrm>
                      <a:custGeom>
                        <a:avLst/>
                        <a:gdLst>
                          <a:gd name="T0" fmla="*/ 0 w 35"/>
                          <a:gd name="T1" fmla="*/ 17 h 32"/>
                          <a:gd name="T2" fmla="*/ 17 w 35"/>
                          <a:gd name="T3" fmla="*/ 0 h 32"/>
                          <a:gd name="T4" fmla="*/ 35 w 35"/>
                          <a:gd name="T5" fmla="*/ 17 h 32"/>
                          <a:gd name="T6" fmla="*/ 17 w 35"/>
                          <a:gd name="T7" fmla="*/ 32 h 32"/>
                          <a:gd name="T8" fmla="*/ 0 w 35"/>
                          <a:gd name="T9" fmla="*/ 17 h 32"/>
                          <a:gd name="T10" fmla="*/ 6 w 35"/>
                          <a:gd name="T11" fmla="*/ 17 h 32"/>
                          <a:gd name="T12" fmla="*/ 19 w 35"/>
                          <a:gd name="T13" fmla="*/ 2 h 32"/>
                          <a:gd name="T14" fmla="*/ 35 w 35"/>
                          <a:gd name="T15" fmla="*/ 17 h 32"/>
                          <a:gd name="T16" fmla="*/ 19 w 35"/>
                          <a:gd name="T17" fmla="*/ 30 h 32"/>
                          <a:gd name="T18" fmla="*/ 6 w 35"/>
                          <a:gd name="T19" fmla="*/ 17 h 32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35" h="32">
                            <a:moveTo>
                              <a:pt x="0" y="17"/>
                            </a:moveTo>
                            <a:lnTo>
                              <a:pt x="17" y="0"/>
                            </a:lnTo>
                            <a:lnTo>
                              <a:pt x="35" y="17"/>
                            </a:lnTo>
                            <a:lnTo>
                              <a:pt x="17" y="32"/>
                            </a:lnTo>
                            <a:lnTo>
                              <a:pt x="0" y="17"/>
                            </a:lnTo>
                            <a:close/>
                            <a:moveTo>
                              <a:pt x="6" y="17"/>
                            </a:moveTo>
                            <a:lnTo>
                              <a:pt x="19" y="2"/>
                            </a:lnTo>
                            <a:lnTo>
                              <a:pt x="35" y="17"/>
                            </a:lnTo>
                            <a:lnTo>
                              <a:pt x="19" y="30"/>
                            </a:lnTo>
                            <a:lnTo>
                              <a:pt x="6" y="17"/>
                            </a:lnTo>
                            <a:close/>
                          </a:path>
                        </a:pathLst>
                      </a:custGeom>
                      <a:solidFill>
                        <a:srgbClr val="AEAEAE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13" name="Freeform 298">
                        <a:extLst>
                          <a:ext uri="{FF2B5EF4-FFF2-40B4-BE49-F238E27FC236}">
                            <a16:creationId xmlns:a16="http://schemas.microsoft.com/office/drawing/2014/main" id="{4A4F849E-2BBC-41F0-9C33-490CDF493139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82" y="1472"/>
                        <a:ext cx="14" cy="14"/>
                      </a:xfrm>
                      <a:custGeom>
                        <a:avLst/>
                        <a:gdLst>
                          <a:gd name="T0" fmla="*/ 0 w 29"/>
                          <a:gd name="T1" fmla="*/ 15 h 28"/>
                          <a:gd name="T2" fmla="*/ 13 w 29"/>
                          <a:gd name="T3" fmla="*/ 0 h 28"/>
                          <a:gd name="T4" fmla="*/ 29 w 29"/>
                          <a:gd name="T5" fmla="*/ 15 h 28"/>
                          <a:gd name="T6" fmla="*/ 13 w 29"/>
                          <a:gd name="T7" fmla="*/ 28 h 28"/>
                          <a:gd name="T8" fmla="*/ 0 w 29"/>
                          <a:gd name="T9" fmla="*/ 15 h 28"/>
                          <a:gd name="T10" fmla="*/ 6 w 29"/>
                          <a:gd name="T11" fmla="*/ 15 h 28"/>
                          <a:gd name="T12" fmla="*/ 17 w 29"/>
                          <a:gd name="T13" fmla="*/ 3 h 28"/>
                          <a:gd name="T14" fmla="*/ 29 w 29"/>
                          <a:gd name="T15" fmla="*/ 15 h 28"/>
                          <a:gd name="T16" fmla="*/ 17 w 29"/>
                          <a:gd name="T17" fmla="*/ 25 h 28"/>
                          <a:gd name="T18" fmla="*/ 6 w 29"/>
                          <a:gd name="T19" fmla="*/ 15 h 2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29" h="28">
                            <a:moveTo>
                              <a:pt x="0" y="15"/>
                            </a:moveTo>
                            <a:lnTo>
                              <a:pt x="13" y="0"/>
                            </a:lnTo>
                            <a:lnTo>
                              <a:pt x="29" y="15"/>
                            </a:lnTo>
                            <a:lnTo>
                              <a:pt x="13" y="28"/>
                            </a:lnTo>
                            <a:lnTo>
                              <a:pt x="0" y="15"/>
                            </a:lnTo>
                            <a:close/>
                            <a:moveTo>
                              <a:pt x="6" y="15"/>
                            </a:moveTo>
                            <a:lnTo>
                              <a:pt x="17" y="3"/>
                            </a:lnTo>
                            <a:lnTo>
                              <a:pt x="29" y="15"/>
                            </a:lnTo>
                            <a:lnTo>
                              <a:pt x="17" y="25"/>
                            </a:lnTo>
                            <a:lnTo>
                              <a:pt x="6" y="15"/>
                            </a:lnTo>
                            <a:close/>
                          </a:path>
                        </a:pathLst>
                      </a:custGeom>
                      <a:solidFill>
                        <a:srgbClr val="BABAB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14" name="Freeform 299">
                        <a:extLst>
                          <a:ext uri="{FF2B5EF4-FFF2-40B4-BE49-F238E27FC236}">
                            <a16:creationId xmlns:a16="http://schemas.microsoft.com/office/drawing/2014/main" id="{3AB657FF-DD5A-4DDE-BE42-50A831BDF3BB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85" y="1474"/>
                        <a:ext cx="11" cy="10"/>
                      </a:xfrm>
                      <a:custGeom>
                        <a:avLst/>
                        <a:gdLst>
                          <a:gd name="T0" fmla="*/ 0 w 23"/>
                          <a:gd name="T1" fmla="*/ 12 h 22"/>
                          <a:gd name="T2" fmla="*/ 11 w 23"/>
                          <a:gd name="T3" fmla="*/ 0 h 22"/>
                          <a:gd name="T4" fmla="*/ 23 w 23"/>
                          <a:gd name="T5" fmla="*/ 12 h 22"/>
                          <a:gd name="T6" fmla="*/ 11 w 23"/>
                          <a:gd name="T7" fmla="*/ 22 h 22"/>
                          <a:gd name="T8" fmla="*/ 0 w 23"/>
                          <a:gd name="T9" fmla="*/ 12 h 22"/>
                          <a:gd name="T10" fmla="*/ 5 w 23"/>
                          <a:gd name="T11" fmla="*/ 12 h 22"/>
                          <a:gd name="T12" fmla="*/ 13 w 23"/>
                          <a:gd name="T13" fmla="*/ 2 h 22"/>
                          <a:gd name="T14" fmla="*/ 23 w 23"/>
                          <a:gd name="T15" fmla="*/ 12 h 22"/>
                          <a:gd name="T16" fmla="*/ 13 w 23"/>
                          <a:gd name="T17" fmla="*/ 20 h 22"/>
                          <a:gd name="T18" fmla="*/ 5 w 23"/>
                          <a:gd name="T19" fmla="*/ 12 h 22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23" h="22">
                            <a:moveTo>
                              <a:pt x="0" y="12"/>
                            </a:moveTo>
                            <a:lnTo>
                              <a:pt x="11" y="0"/>
                            </a:lnTo>
                            <a:lnTo>
                              <a:pt x="23" y="12"/>
                            </a:lnTo>
                            <a:lnTo>
                              <a:pt x="11" y="22"/>
                            </a:lnTo>
                            <a:lnTo>
                              <a:pt x="0" y="12"/>
                            </a:lnTo>
                            <a:close/>
                            <a:moveTo>
                              <a:pt x="5" y="12"/>
                            </a:moveTo>
                            <a:lnTo>
                              <a:pt x="13" y="2"/>
                            </a:lnTo>
                            <a:lnTo>
                              <a:pt x="23" y="12"/>
                            </a:lnTo>
                            <a:lnTo>
                              <a:pt x="13" y="20"/>
                            </a:lnTo>
                            <a:lnTo>
                              <a:pt x="5" y="12"/>
                            </a:lnTo>
                            <a:close/>
                          </a:path>
                        </a:pathLst>
                      </a:custGeom>
                      <a:solidFill>
                        <a:srgbClr val="C9C9C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15" name="Freeform 300">
                        <a:extLst>
                          <a:ext uri="{FF2B5EF4-FFF2-40B4-BE49-F238E27FC236}">
                            <a16:creationId xmlns:a16="http://schemas.microsoft.com/office/drawing/2014/main" id="{650AB98C-C027-437C-8987-00F73CEB7A3B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88" y="1475"/>
                        <a:ext cx="8" cy="8"/>
                      </a:xfrm>
                      <a:custGeom>
                        <a:avLst/>
                        <a:gdLst>
                          <a:gd name="T0" fmla="*/ 0 w 18"/>
                          <a:gd name="T1" fmla="*/ 10 h 18"/>
                          <a:gd name="T2" fmla="*/ 8 w 18"/>
                          <a:gd name="T3" fmla="*/ 0 h 18"/>
                          <a:gd name="T4" fmla="*/ 18 w 18"/>
                          <a:gd name="T5" fmla="*/ 10 h 18"/>
                          <a:gd name="T6" fmla="*/ 8 w 18"/>
                          <a:gd name="T7" fmla="*/ 18 h 18"/>
                          <a:gd name="T8" fmla="*/ 0 w 18"/>
                          <a:gd name="T9" fmla="*/ 10 h 18"/>
                          <a:gd name="T10" fmla="*/ 6 w 18"/>
                          <a:gd name="T11" fmla="*/ 10 h 18"/>
                          <a:gd name="T12" fmla="*/ 12 w 18"/>
                          <a:gd name="T13" fmla="*/ 4 h 18"/>
                          <a:gd name="T14" fmla="*/ 18 w 18"/>
                          <a:gd name="T15" fmla="*/ 10 h 18"/>
                          <a:gd name="T16" fmla="*/ 12 w 18"/>
                          <a:gd name="T17" fmla="*/ 14 h 18"/>
                          <a:gd name="T18" fmla="*/ 6 w 18"/>
                          <a:gd name="T19" fmla="*/ 10 h 1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18" h="18">
                            <a:moveTo>
                              <a:pt x="0" y="10"/>
                            </a:moveTo>
                            <a:lnTo>
                              <a:pt x="8" y="0"/>
                            </a:lnTo>
                            <a:lnTo>
                              <a:pt x="18" y="10"/>
                            </a:lnTo>
                            <a:lnTo>
                              <a:pt x="8" y="18"/>
                            </a:lnTo>
                            <a:lnTo>
                              <a:pt x="0" y="10"/>
                            </a:lnTo>
                            <a:close/>
                            <a:moveTo>
                              <a:pt x="6" y="10"/>
                            </a:moveTo>
                            <a:lnTo>
                              <a:pt x="12" y="4"/>
                            </a:lnTo>
                            <a:lnTo>
                              <a:pt x="18" y="10"/>
                            </a:lnTo>
                            <a:lnTo>
                              <a:pt x="12" y="14"/>
                            </a:lnTo>
                            <a:lnTo>
                              <a:pt x="6" y="10"/>
                            </a:lnTo>
                            <a:close/>
                          </a:path>
                        </a:pathLst>
                      </a:custGeom>
                      <a:solidFill>
                        <a:srgbClr val="D5D5D5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16" name="Freeform 301">
                        <a:extLst>
                          <a:ext uri="{FF2B5EF4-FFF2-40B4-BE49-F238E27FC236}">
                            <a16:creationId xmlns:a16="http://schemas.microsoft.com/office/drawing/2014/main" id="{B1DBFED2-C466-4F60-815E-205EA9631D3E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91" y="1477"/>
                        <a:ext cx="5" cy="4"/>
                      </a:xfrm>
                      <a:custGeom>
                        <a:avLst/>
                        <a:gdLst>
                          <a:gd name="T0" fmla="*/ 0 w 12"/>
                          <a:gd name="T1" fmla="*/ 6 h 10"/>
                          <a:gd name="T2" fmla="*/ 6 w 12"/>
                          <a:gd name="T3" fmla="*/ 0 h 10"/>
                          <a:gd name="T4" fmla="*/ 12 w 12"/>
                          <a:gd name="T5" fmla="*/ 6 h 10"/>
                          <a:gd name="T6" fmla="*/ 6 w 12"/>
                          <a:gd name="T7" fmla="*/ 10 h 10"/>
                          <a:gd name="T8" fmla="*/ 0 w 12"/>
                          <a:gd name="T9" fmla="*/ 6 h 10"/>
                          <a:gd name="T10" fmla="*/ 6 w 12"/>
                          <a:gd name="T11" fmla="*/ 6 h 10"/>
                          <a:gd name="T12" fmla="*/ 8 w 12"/>
                          <a:gd name="T13" fmla="*/ 2 h 10"/>
                          <a:gd name="T14" fmla="*/ 12 w 12"/>
                          <a:gd name="T15" fmla="*/ 6 h 10"/>
                          <a:gd name="T16" fmla="*/ 8 w 12"/>
                          <a:gd name="T17" fmla="*/ 8 h 10"/>
                          <a:gd name="T18" fmla="*/ 6 w 12"/>
                          <a:gd name="T19" fmla="*/ 6 h 1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12" h="10">
                            <a:moveTo>
                              <a:pt x="0" y="6"/>
                            </a:moveTo>
                            <a:lnTo>
                              <a:pt x="6" y="0"/>
                            </a:lnTo>
                            <a:lnTo>
                              <a:pt x="12" y="6"/>
                            </a:lnTo>
                            <a:lnTo>
                              <a:pt x="6" y="10"/>
                            </a:lnTo>
                            <a:lnTo>
                              <a:pt x="0" y="6"/>
                            </a:lnTo>
                            <a:close/>
                            <a:moveTo>
                              <a:pt x="6" y="6"/>
                            </a:moveTo>
                            <a:lnTo>
                              <a:pt x="8" y="2"/>
                            </a:lnTo>
                            <a:lnTo>
                              <a:pt x="12" y="6"/>
                            </a:lnTo>
                            <a:lnTo>
                              <a:pt x="8" y="8"/>
                            </a:lnTo>
                            <a:lnTo>
                              <a:pt x="6" y="6"/>
                            </a:lnTo>
                            <a:close/>
                          </a:path>
                        </a:pathLst>
                      </a:custGeom>
                      <a:solidFill>
                        <a:srgbClr val="DDDDDD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17" name="Freeform 302">
                        <a:extLst>
                          <a:ext uri="{FF2B5EF4-FFF2-40B4-BE49-F238E27FC236}">
                            <a16:creationId xmlns:a16="http://schemas.microsoft.com/office/drawing/2014/main" id="{B82A050D-3859-4E5B-B555-8010A6BBE078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93" y="1478"/>
                        <a:ext cx="3" cy="2"/>
                      </a:xfrm>
                      <a:custGeom>
                        <a:avLst/>
                        <a:gdLst>
                          <a:gd name="T0" fmla="*/ 0 w 6"/>
                          <a:gd name="T1" fmla="*/ 4 h 6"/>
                          <a:gd name="T2" fmla="*/ 2 w 6"/>
                          <a:gd name="T3" fmla="*/ 0 h 6"/>
                          <a:gd name="T4" fmla="*/ 6 w 6"/>
                          <a:gd name="T5" fmla="*/ 4 h 6"/>
                          <a:gd name="T6" fmla="*/ 2 w 6"/>
                          <a:gd name="T7" fmla="*/ 6 h 6"/>
                          <a:gd name="T8" fmla="*/ 0 w 6"/>
                          <a:gd name="T9" fmla="*/ 4 h 6"/>
                          <a:gd name="T10" fmla="*/ 6 w 6"/>
                          <a:gd name="T11" fmla="*/ 4 h 6"/>
                          <a:gd name="T12" fmla="*/ 6 w 6"/>
                          <a:gd name="T13" fmla="*/ 4 h 6"/>
                          <a:gd name="T14" fmla="*/ 6 w 6"/>
                          <a:gd name="T15" fmla="*/ 4 h 6"/>
                          <a:gd name="T16" fmla="*/ 6 w 6"/>
                          <a:gd name="T17" fmla="*/ 4 h 6"/>
                          <a:gd name="T18" fmla="*/ 6 w 6"/>
                          <a:gd name="T19" fmla="*/ 4 h 6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6" h="6">
                            <a:moveTo>
                              <a:pt x="0" y="4"/>
                            </a:moveTo>
                            <a:lnTo>
                              <a:pt x="2" y="0"/>
                            </a:lnTo>
                            <a:lnTo>
                              <a:pt x="6" y="4"/>
                            </a:lnTo>
                            <a:lnTo>
                              <a:pt x="2" y="6"/>
                            </a:lnTo>
                            <a:lnTo>
                              <a:pt x="0" y="4"/>
                            </a:lnTo>
                            <a:close/>
                            <a:moveTo>
                              <a:pt x="6" y="4"/>
                            </a:moveTo>
                            <a:lnTo>
                              <a:pt x="6" y="4"/>
                            </a:lnTo>
                            <a:lnTo>
                              <a:pt x="6" y="4"/>
                            </a:lnTo>
                            <a:lnTo>
                              <a:pt x="6" y="4"/>
                            </a:lnTo>
                            <a:lnTo>
                              <a:pt x="6" y="4"/>
                            </a:lnTo>
                            <a:close/>
                          </a:path>
                        </a:pathLst>
                      </a:custGeom>
                      <a:solidFill>
                        <a:srgbClr val="E6E6E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18" name="Freeform 303">
                        <a:extLst>
                          <a:ext uri="{FF2B5EF4-FFF2-40B4-BE49-F238E27FC236}">
                            <a16:creationId xmlns:a16="http://schemas.microsoft.com/office/drawing/2014/main" id="{18253D06-15C2-4C2D-8279-E6786410FF27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1012" y="1480"/>
                        <a:ext cx="32" cy="9"/>
                      </a:xfrm>
                      <a:custGeom>
                        <a:avLst/>
                        <a:gdLst>
                          <a:gd name="T0" fmla="*/ 0 w 66"/>
                          <a:gd name="T1" fmla="*/ 0 h 17"/>
                          <a:gd name="T2" fmla="*/ 66 w 66"/>
                          <a:gd name="T3" fmla="*/ 0 h 17"/>
                          <a:gd name="T4" fmla="*/ 66 w 66"/>
                          <a:gd name="T5" fmla="*/ 17 h 17"/>
                          <a:gd name="T6" fmla="*/ 0 w 66"/>
                          <a:gd name="T7" fmla="*/ 17 h 17"/>
                          <a:gd name="T8" fmla="*/ 0 w 66"/>
                          <a:gd name="T9" fmla="*/ 0 h 17"/>
                          <a:gd name="T10" fmla="*/ 4 w 66"/>
                          <a:gd name="T11" fmla="*/ 0 h 17"/>
                          <a:gd name="T12" fmla="*/ 62 w 66"/>
                          <a:gd name="T13" fmla="*/ 0 h 17"/>
                          <a:gd name="T14" fmla="*/ 62 w 66"/>
                          <a:gd name="T15" fmla="*/ 17 h 17"/>
                          <a:gd name="T16" fmla="*/ 4 w 66"/>
                          <a:gd name="T17" fmla="*/ 17 h 17"/>
                          <a:gd name="T18" fmla="*/ 4 w 66"/>
                          <a:gd name="T19" fmla="*/ 0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66" h="17">
                            <a:moveTo>
                              <a:pt x="0" y="0"/>
                            </a:moveTo>
                            <a:lnTo>
                              <a:pt x="66" y="0"/>
                            </a:lnTo>
                            <a:lnTo>
                              <a:pt x="66" y="17"/>
                            </a:lnTo>
                            <a:lnTo>
                              <a:pt x="0" y="1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4" y="0"/>
                            </a:moveTo>
                            <a:lnTo>
                              <a:pt x="62" y="0"/>
                            </a:lnTo>
                            <a:lnTo>
                              <a:pt x="62" y="17"/>
                            </a:lnTo>
                            <a:lnTo>
                              <a:pt x="4" y="17"/>
                            </a:lnTo>
                            <a:lnTo>
                              <a:pt x="4" y="0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19" name="Freeform 304">
                        <a:extLst>
                          <a:ext uri="{FF2B5EF4-FFF2-40B4-BE49-F238E27FC236}">
                            <a16:creationId xmlns:a16="http://schemas.microsoft.com/office/drawing/2014/main" id="{C3FA27FF-028D-4B7E-93DF-DBE7D8EAB5D3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1014" y="1480"/>
                        <a:ext cx="28" cy="9"/>
                      </a:xfrm>
                      <a:custGeom>
                        <a:avLst/>
                        <a:gdLst>
                          <a:gd name="T0" fmla="*/ 0 w 58"/>
                          <a:gd name="T1" fmla="*/ 0 h 17"/>
                          <a:gd name="T2" fmla="*/ 58 w 58"/>
                          <a:gd name="T3" fmla="*/ 0 h 17"/>
                          <a:gd name="T4" fmla="*/ 58 w 58"/>
                          <a:gd name="T5" fmla="*/ 17 h 17"/>
                          <a:gd name="T6" fmla="*/ 0 w 58"/>
                          <a:gd name="T7" fmla="*/ 17 h 17"/>
                          <a:gd name="T8" fmla="*/ 0 w 58"/>
                          <a:gd name="T9" fmla="*/ 0 h 17"/>
                          <a:gd name="T10" fmla="*/ 4 w 58"/>
                          <a:gd name="T11" fmla="*/ 0 h 17"/>
                          <a:gd name="T12" fmla="*/ 54 w 58"/>
                          <a:gd name="T13" fmla="*/ 0 h 17"/>
                          <a:gd name="T14" fmla="*/ 54 w 58"/>
                          <a:gd name="T15" fmla="*/ 17 h 17"/>
                          <a:gd name="T16" fmla="*/ 4 w 58"/>
                          <a:gd name="T17" fmla="*/ 17 h 17"/>
                          <a:gd name="T18" fmla="*/ 4 w 58"/>
                          <a:gd name="T19" fmla="*/ 0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58" h="17">
                            <a:moveTo>
                              <a:pt x="0" y="0"/>
                            </a:moveTo>
                            <a:lnTo>
                              <a:pt x="58" y="0"/>
                            </a:lnTo>
                            <a:lnTo>
                              <a:pt x="58" y="17"/>
                            </a:lnTo>
                            <a:lnTo>
                              <a:pt x="0" y="1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4" y="0"/>
                            </a:moveTo>
                            <a:lnTo>
                              <a:pt x="54" y="0"/>
                            </a:lnTo>
                            <a:lnTo>
                              <a:pt x="54" y="17"/>
                            </a:lnTo>
                            <a:lnTo>
                              <a:pt x="4" y="17"/>
                            </a:lnTo>
                            <a:lnTo>
                              <a:pt x="4" y="0"/>
                            </a:lnTo>
                            <a:close/>
                          </a:path>
                        </a:pathLst>
                      </a:custGeom>
                      <a:solidFill>
                        <a:srgbClr val="11111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20" name="Freeform 305">
                        <a:extLst>
                          <a:ext uri="{FF2B5EF4-FFF2-40B4-BE49-F238E27FC236}">
                            <a16:creationId xmlns:a16="http://schemas.microsoft.com/office/drawing/2014/main" id="{F7EBF52D-EB30-4432-ADBA-CB3CBDCC43AA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1016" y="1480"/>
                        <a:ext cx="25" cy="9"/>
                      </a:xfrm>
                      <a:custGeom>
                        <a:avLst/>
                        <a:gdLst>
                          <a:gd name="T0" fmla="*/ 0 w 50"/>
                          <a:gd name="T1" fmla="*/ 0 h 17"/>
                          <a:gd name="T2" fmla="*/ 50 w 50"/>
                          <a:gd name="T3" fmla="*/ 0 h 17"/>
                          <a:gd name="T4" fmla="*/ 50 w 50"/>
                          <a:gd name="T5" fmla="*/ 17 h 17"/>
                          <a:gd name="T6" fmla="*/ 0 w 50"/>
                          <a:gd name="T7" fmla="*/ 17 h 17"/>
                          <a:gd name="T8" fmla="*/ 0 w 50"/>
                          <a:gd name="T9" fmla="*/ 0 h 17"/>
                          <a:gd name="T10" fmla="*/ 2 w 50"/>
                          <a:gd name="T11" fmla="*/ 0 h 17"/>
                          <a:gd name="T12" fmla="*/ 48 w 50"/>
                          <a:gd name="T13" fmla="*/ 0 h 17"/>
                          <a:gd name="T14" fmla="*/ 48 w 50"/>
                          <a:gd name="T15" fmla="*/ 17 h 17"/>
                          <a:gd name="T16" fmla="*/ 2 w 50"/>
                          <a:gd name="T17" fmla="*/ 17 h 17"/>
                          <a:gd name="T18" fmla="*/ 2 w 50"/>
                          <a:gd name="T19" fmla="*/ 0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50" h="17">
                            <a:moveTo>
                              <a:pt x="0" y="0"/>
                            </a:moveTo>
                            <a:lnTo>
                              <a:pt x="50" y="0"/>
                            </a:lnTo>
                            <a:lnTo>
                              <a:pt x="50" y="17"/>
                            </a:lnTo>
                            <a:lnTo>
                              <a:pt x="0" y="1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2" y="0"/>
                            </a:moveTo>
                            <a:lnTo>
                              <a:pt x="48" y="0"/>
                            </a:lnTo>
                            <a:lnTo>
                              <a:pt x="48" y="17"/>
                            </a:lnTo>
                            <a:lnTo>
                              <a:pt x="2" y="17"/>
                            </a:lnTo>
                            <a:lnTo>
                              <a:pt x="2" y="0"/>
                            </a:lnTo>
                            <a:close/>
                          </a:path>
                        </a:pathLst>
                      </a:custGeom>
                      <a:solidFill>
                        <a:srgbClr val="242424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21" name="Freeform 306">
                        <a:extLst>
                          <a:ext uri="{FF2B5EF4-FFF2-40B4-BE49-F238E27FC236}">
                            <a16:creationId xmlns:a16="http://schemas.microsoft.com/office/drawing/2014/main" id="{270469D7-D3B8-4049-AD51-A6C48F74D4AD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1016" y="1480"/>
                        <a:ext cx="24" cy="9"/>
                      </a:xfrm>
                      <a:custGeom>
                        <a:avLst/>
                        <a:gdLst>
                          <a:gd name="T0" fmla="*/ 0 w 46"/>
                          <a:gd name="T1" fmla="*/ 0 h 17"/>
                          <a:gd name="T2" fmla="*/ 46 w 46"/>
                          <a:gd name="T3" fmla="*/ 0 h 17"/>
                          <a:gd name="T4" fmla="*/ 46 w 46"/>
                          <a:gd name="T5" fmla="*/ 17 h 17"/>
                          <a:gd name="T6" fmla="*/ 0 w 46"/>
                          <a:gd name="T7" fmla="*/ 17 h 17"/>
                          <a:gd name="T8" fmla="*/ 0 w 46"/>
                          <a:gd name="T9" fmla="*/ 0 h 17"/>
                          <a:gd name="T10" fmla="*/ 4 w 46"/>
                          <a:gd name="T11" fmla="*/ 0 h 17"/>
                          <a:gd name="T12" fmla="*/ 42 w 46"/>
                          <a:gd name="T13" fmla="*/ 0 h 17"/>
                          <a:gd name="T14" fmla="*/ 42 w 46"/>
                          <a:gd name="T15" fmla="*/ 17 h 17"/>
                          <a:gd name="T16" fmla="*/ 4 w 46"/>
                          <a:gd name="T17" fmla="*/ 17 h 17"/>
                          <a:gd name="T18" fmla="*/ 4 w 46"/>
                          <a:gd name="T19" fmla="*/ 0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46" h="17">
                            <a:moveTo>
                              <a:pt x="0" y="0"/>
                            </a:moveTo>
                            <a:lnTo>
                              <a:pt x="46" y="0"/>
                            </a:lnTo>
                            <a:lnTo>
                              <a:pt x="46" y="17"/>
                            </a:lnTo>
                            <a:lnTo>
                              <a:pt x="0" y="1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4" y="0"/>
                            </a:moveTo>
                            <a:lnTo>
                              <a:pt x="42" y="0"/>
                            </a:lnTo>
                            <a:lnTo>
                              <a:pt x="42" y="17"/>
                            </a:lnTo>
                            <a:lnTo>
                              <a:pt x="4" y="17"/>
                            </a:lnTo>
                            <a:lnTo>
                              <a:pt x="4" y="0"/>
                            </a:lnTo>
                            <a:close/>
                          </a:path>
                        </a:pathLst>
                      </a:custGeom>
                      <a:solidFill>
                        <a:srgbClr val="39393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22" name="Freeform 307">
                        <a:extLst>
                          <a:ext uri="{FF2B5EF4-FFF2-40B4-BE49-F238E27FC236}">
                            <a16:creationId xmlns:a16="http://schemas.microsoft.com/office/drawing/2014/main" id="{15A001A1-B438-48EE-8446-599EEDC03BA1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1018" y="1480"/>
                        <a:ext cx="20" cy="9"/>
                      </a:xfrm>
                      <a:custGeom>
                        <a:avLst/>
                        <a:gdLst>
                          <a:gd name="T0" fmla="*/ 0 w 38"/>
                          <a:gd name="T1" fmla="*/ 0 h 17"/>
                          <a:gd name="T2" fmla="*/ 38 w 38"/>
                          <a:gd name="T3" fmla="*/ 0 h 17"/>
                          <a:gd name="T4" fmla="*/ 38 w 38"/>
                          <a:gd name="T5" fmla="*/ 17 h 17"/>
                          <a:gd name="T6" fmla="*/ 0 w 38"/>
                          <a:gd name="T7" fmla="*/ 17 h 17"/>
                          <a:gd name="T8" fmla="*/ 0 w 38"/>
                          <a:gd name="T9" fmla="*/ 0 h 17"/>
                          <a:gd name="T10" fmla="*/ 4 w 38"/>
                          <a:gd name="T11" fmla="*/ 0 h 17"/>
                          <a:gd name="T12" fmla="*/ 34 w 38"/>
                          <a:gd name="T13" fmla="*/ 0 h 17"/>
                          <a:gd name="T14" fmla="*/ 34 w 38"/>
                          <a:gd name="T15" fmla="*/ 17 h 17"/>
                          <a:gd name="T16" fmla="*/ 4 w 38"/>
                          <a:gd name="T17" fmla="*/ 17 h 17"/>
                          <a:gd name="T18" fmla="*/ 4 w 38"/>
                          <a:gd name="T19" fmla="*/ 0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38" h="17">
                            <a:moveTo>
                              <a:pt x="0" y="0"/>
                            </a:moveTo>
                            <a:lnTo>
                              <a:pt x="38" y="0"/>
                            </a:lnTo>
                            <a:lnTo>
                              <a:pt x="38" y="17"/>
                            </a:lnTo>
                            <a:lnTo>
                              <a:pt x="0" y="1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4" y="0"/>
                            </a:moveTo>
                            <a:lnTo>
                              <a:pt x="34" y="0"/>
                            </a:lnTo>
                            <a:lnTo>
                              <a:pt x="34" y="17"/>
                            </a:lnTo>
                            <a:lnTo>
                              <a:pt x="4" y="17"/>
                            </a:lnTo>
                            <a:lnTo>
                              <a:pt x="4" y="0"/>
                            </a:lnTo>
                            <a:close/>
                          </a:path>
                        </a:pathLst>
                      </a:custGeom>
                      <a:solidFill>
                        <a:srgbClr val="53535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23" name="Freeform 308">
                        <a:extLst>
                          <a:ext uri="{FF2B5EF4-FFF2-40B4-BE49-F238E27FC236}">
                            <a16:creationId xmlns:a16="http://schemas.microsoft.com/office/drawing/2014/main" id="{704C1656-420D-477F-A038-77F59DDD82CE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1020" y="1480"/>
                        <a:ext cx="16" cy="9"/>
                      </a:xfrm>
                      <a:custGeom>
                        <a:avLst/>
                        <a:gdLst>
                          <a:gd name="T0" fmla="*/ 0 w 30"/>
                          <a:gd name="T1" fmla="*/ 0 h 17"/>
                          <a:gd name="T2" fmla="*/ 30 w 30"/>
                          <a:gd name="T3" fmla="*/ 0 h 17"/>
                          <a:gd name="T4" fmla="*/ 30 w 30"/>
                          <a:gd name="T5" fmla="*/ 17 h 17"/>
                          <a:gd name="T6" fmla="*/ 0 w 30"/>
                          <a:gd name="T7" fmla="*/ 17 h 17"/>
                          <a:gd name="T8" fmla="*/ 0 w 30"/>
                          <a:gd name="T9" fmla="*/ 0 h 17"/>
                          <a:gd name="T10" fmla="*/ 4 w 30"/>
                          <a:gd name="T11" fmla="*/ 0 h 17"/>
                          <a:gd name="T12" fmla="*/ 27 w 30"/>
                          <a:gd name="T13" fmla="*/ 0 h 17"/>
                          <a:gd name="T14" fmla="*/ 27 w 30"/>
                          <a:gd name="T15" fmla="*/ 17 h 17"/>
                          <a:gd name="T16" fmla="*/ 4 w 30"/>
                          <a:gd name="T17" fmla="*/ 17 h 17"/>
                          <a:gd name="T18" fmla="*/ 4 w 30"/>
                          <a:gd name="T19" fmla="*/ 0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30" h="17">
                            <a:moveTo>
                              <a:pt x="0" y="0"/>
                            </a:moveTo>
                            <a:lnTo>
                              <a:pt x="30" y="0"/>
                            </a:lnTo>
                            <a:lnTo>
                              <a:pt x="30" y="17"/>
                            </a:lnTo>
                            <a:lnTo>
                              <a:pt x="0" y="1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4" y="0"/>
                            </a:moveTo>
                            <a:lnTo>
                              <a:pt x="27" y="0"/>
                            </a:lnTo>
                            <a:lnTo>
                              <a:pt x="27" y="17"/>
                            </a:lnTo>
                            <a:lnTo>
                              <a:pt x="4" y="17"/>
                            </a:lnTo>
                            <a:lnTo>
                              <a:pt x="4" y="0"/>
                            </a:lnTo>
                            <a:close/>
                          </a:path>
                        </a:pathLst>
                      </a:custGeom>
                      <a:solidFill>
                        <a:srgbClr val="6D6D6D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24" name="Freeform 309">
                        <a:extLst>
                          <a:ext uri="{FF2B5EF4-FFF2-40B4-BE49-F238E27FC236}">
                            <a16:creationId xmlns:a16="http://schemas.microsoft.com/office/drawing/2014/main" id="{D5A728FD-70C9-4152-A09A-3D647C54F229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1022" y="1480"/>
                        <a:ext cx="12" cy="9"/>
                      </a:xfrm>
                      <a:custGeom>
                        <a:avLst/>
                        <a:gdLst>
                          <a:gd name="T0" fmla="*/ 0 w 23"/>
                          <a:gd name="T1" fmla="*/ 0 h 17"/>
                          <a:gd name="T2" fmla="*/ 23 w 23"/>
                          <a:gd name="T3" fmla="*/ 0 h 17"/>
                          <a:gd name="T4" fmla="*/ 23 w 23"/>
                          <a:gd name="T5" fmla="*/ 17 h 17"/>
                          <a:gd name="T6" fmla="*/ 0 w 23"/>
                          <a:gd name="T7" fmla="*/ 17 h 17"/>
                          <a:gd name="T8" fmla="*/ 0 w 23"/>
                          <a:gd name="T9" fmla="*/ 0 h 17"/>
                          <a:gd name="T10" fmla="*/ 3 w 23"/>
                          <a:gd name="T11" fmla="*/ 0 h 17"/>
                          <a:gd name="T12" fmla="*/ 19 w 23"/>
                          <a:gd name="T13" fmla="*/ 0 h 17"/>
                          <a:gd name="T14" fmla="*/ 19 w 23"/>
                          <a:gd name="T15" fmla="*/ 17 h 17"/>
                          <a:gd name="T16" fmla="*/ 3 w 23"/>
                          <a:gd name="T17" fmla="*/ 17 h 17"/>
                          <a:gd name="T18" fmla="*/ 3 w 23"/>
                          <a:gd name="T19" fmla="*/ 0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23" h="17">
                            <a:moveTo>
                              <a:pt x="0" y="0"/>
                            </a:moveTo>
                            <a:lnTo>
                              <a:pt x="23" y="0"/>
                            </a:lnTo>
                            <a:lnTo>
                              <a:pt x="23" y="17"/>
                            </a:lnTo>
                            <a:lnTo>
                              <a:pt x="0" y="1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3" y="0"/>
                            </a:moveTo>
                            <a:lnTo>
                              <a:pt x="19" y="0"/>
                            </a:lnTo>
                            <a:lnTo>
                              <a:pt x="19" y="17"/>
                            </a:lnTo>
                            <a:lnTo>
                              <a:pt x="3" y="17"/>
                            </a:lnTo>
                            <a:lnTo>
                              <a:pt x="3" y="0"/>
                            </a:lnTo>
                            <a:close/>
                          </a:path>
                        </a:pathLst>
                      </a:custGeom>
                      <a:solidFill>
                        <a:srgbClr val="7E7E7E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25" name="Freeform 310">
                        <a:extLst>
                          <a:ext uri="{FF2B5EF4-FFF2-40B4-BE49-F238E27FC236}">
                            <a16:creationId xmlns:a16="http://schemas.microsoft.com/office/drawing/2014/main" id="{DA664E49-5A5E-4A59-ABEB-D7C5411F9DC7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1024" y="1480"/>
                        <a:ext cx="8" cy="9"/>
                      </a:xfrm>
                      <a:custGeom>
                        <a:avLst/>
                        <a:gdLst>
                          <a:gd name="T0" fmla="*/ 0 w 16"/>
                          <a:gd name="T1" fmla="*/ 0 h 17"/>
                          <a:gd name="T2" fmla="*/ 16 w 16"/>
                          <a:gd name="T3" fmla="*/ 0 h 17"/>
                          <a:gd name="T4" fmla="*/ 16 w 16"/>
                          <a:gd name="T5" fmla="*/ 17 h 17"/>
                          <a:gd name="T6" fmla="*/ 0 w 16"/>
                          <a:gd name="T7" fmla="*/ 17 h 17"/>
                          <a:gd name="T8" fmla="*/ 0 w 16"/>
                          <a:gd name="T9" fmla="*/ 0 h 17"/>
                          <a:gd name="T10" fmla="*/ 4 w 16"/>
                          <a:gd name="T11" fmla="*/ 0 h 17"/>
                          <a:gd name="T12" fmla="*/ 12 w 16"/>
                          <a:gd name="T13" fmla="*/ 0 h 17"/>
                          <a:gd name="T14" fmla="*/ 12 w 16"/>
                          <a:gd name="T15" fmla="*/ 17 h 17"/>
                          <a:gd name="T16" fmla="*/ 4 w 16"/>
                          <a:gd name="T17" fmla="*/ 17 h 17"/>
                          <a:gd name="T18" fmla="*/ 4 w 16"/>
                          <a:gd name="T19" fmla="*/ 0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16" h="17">
                            <a:moveTo>
                              <a:pt x="0" y="0"/>
                            </a:moveTo>
                            <a:lnTo>
                              <a:pt x="16" y="0"/>
                            </a:lnTo>
                            <a:lnTo>
                              <a:pt x="16" y="17"/>
                            </a:lnTo>
                            <a:lnTo>
                              <a:pt x="0" y="1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4" y="0"/>
                            </a:moveTo>
                            <a:lnTo>
                              <a:pt x="12" y="0"/>
                            </a:lnTo>
                            <a:lnTo>
                              <a:pt x="12" y="17"/>
                            </a:lnTo>
                            <a:lnTo>
                              <a:pt x="4" y="17"/>
                            </a:lnTo>
                            <a:lnTo>
                              <a:pt x="4" y="0"/>
                            </a:lnTo>
                            <a:close/>
                          </a:path>
                        </a:pathLst>
                      </a:custGeom>
                      <a:solidFill>
                        <a:srgbClr val="8B8B8B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26" name="Freeform 311">
                        <a:extLst>
                          <a:ext uri="{FF2B5EF4-FFF2-40B4-BE49-F238E27FC236}">
                            <a16:creationId xmlns:a16="http://schemas.microsoft.com/office/drawing/2014/main" id="{9D0F554A-98A7-49C8-99BD-6C5D5484DAED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1026" y="1480"/>
                        <a:ext cx="4" cy="9"/>
                      </a:xfrm>
                      <a:custGeom>
                        <a:avLst/>
                        <a:gdLst>
                          <a:gd name="T0" fmla="*/ 0 w 8"/>
                          <a:gd name="T1" fmla="*/ 0 h 17"/>
                          <a:gd name="T2" fmla="*/ 8 w 8"/>
                          <a:gd name="T3" fmla="*/ 0 h 17"/>
                          <a:gd name="T4" fmla="*/ 8 w 8"/>
                          <a:gd name="T5" fmla="*/ 17 h 17"/>
                          <a:gd name="T6" fmla="*/ 0 w 8"/>
                          <a:gd name="T7" fmla="*/ 17 h 17"/>
                          <a:gd name="T8" fmla="*/ 0 w 8"/>
                          <a:gd name="T9" fmla="*/ 0 h 17"/>
                          <a:gd name="T10" fmla="*/ 4 w 8"/>
                          <a:gd name="T11" fmla="*/ 0 h 17"/>
                          <a:gd name="T12" fmla="*/ 4 w 8"/>
                          <a:gd name="T13" fmla="*/ 0 h 17"/>
                          <a:gd name="T14" fmla="*/ 4 w 8"/>
                          <a:gd name="T15" fmla="*/ 17 h 17"/>
                          <a:gd name="T16" fmla="*/ 4 w 8"/>
                          <a:gd name="T17" fmla="*/ 17 h 17"/>
                          <a:gd name="T18" fmla="*/ 4 w 8"/>
                          <a:gd name="T19" fmla="*/ 0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8" h="17">
                            <a:moveTo>
                              <a:pt x="0" y="0"/>
                            </a:moveTo>
                            <a:lnTo>
                              <a:pt x="8" y="0"/>
                            </a:lnTo>
                            <a:lnTo>
                              <a:pt x="8" y="17"/>
                            </a:lnTo>
                            <a:lnTo>
                              <a:pt x="0" y="1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4" y="0"/>
                            </a:moveTo>
                            <a:lnTo>
                              <a:pt x="4" y="0"/>
                            </a:lnTo>
                            <a:lnTo>
                              <a:pt x="4" y="17"/>
                            </a:lnTo>
                            <a:lnTo>
                              <a:pt x="4" y="17"/>
                            </a:lnTo>
                            <a:lnTo>
                              <a:pt x="4" y="0"/>
                            </a:lnTo>
                            <a:close/>
                          </a:path>
                        </a:pathLst>
                      </a:custGeom>
                      <a:solidFill>
                        <a:srgbClr val="9A9A9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27" name="Freeform 312">
                        <a:extLst>
                          <a:ext uri="{FF2B5EF4-FFF2-40B4-BE49-F238E27FC236}">
                            <a16:creationId xmlns:a16="http://schemas.microsoft.com/office/drawing/2014/main" id="{C3E78132-D382-45FF-85B5-3C86AA63CE32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77" y="1472"/>
                        <a:ext cx="15" cy="14"/>
                      </a:xfrm>
                      <a:custGeom>
                        <a:avLst/>
                        <a:gdLst>
                          <a:gd name="T0" fmla="*/ 0 w 31"/>
                          <a:gd name="T1" fmla="*/ 15 h 28"/>
                          <a:gd name="T2" fmla="*/ 16 w 31"/>
                          <a:gd name="T3" fmla="*/ 0 h 28"/>
                          <a:gd name="T4" fmla="*/ 31 w 31"/>
                          <a:gd name="T5" fmla="*/ 15 h 28"/>
                          <a:gd name="T6" fmla="*/ 16 w 31"/>
                          <a:gd name="T7" fmla="*/ 28 h 28"/>
                          <a:gd name="T8" fmla="*/ 0 w 31"/>
                          <a:gd name="T9" fmla="*/ 15 h 28"/>
                          <a:gd name="T10" fmla="*/ 0 w 31"/>
                          <a:gd name="T11" fmla="*/ 15 h 28"/>
                          <a:gd name="T12" fmla="*/ 12 w 31"/>
                          <a:gd name="T13" fmla="*/ 1 h 28"/>
                          <a:gd name="T14" fmla="*/ 25 w 31"/>
                          <a:gd name="T15" fmla="*/ 15 h 28"/>
                          <a:gd name="T16" fmla="*/ 12 w 31"/>
                          <a:gd name="T17" fmla="*/ 26 h 28"/>
                          <a:gd name="T18" fmla="*/ 0 w 31"/>
                          <a:gd name="T19" fmla="*/ 15 h 2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31" h="28">
                            <a:moveTo>
                              <a:pt x="0" y="15"/>
                            </a:moveTo>
                            <a:lnTo>
                              <a:pt x="16" y="0"/>
                            </a:lnTo>
                            <a:lnTo>
                              <a:pt x="31" y="15"/>
                            </a:lnTo>
                            <a:lnTo>
                              <a:pt x="16" y="28"/>
                            </a:lnTo>
                            <a:lnTo>
                              <a:pt x="0" y="15"/>
                            </a:lnTo>
                            <a:close/>
                            <a:moveTo>
                              <a:pt x="0" y="15"/>
                            </a:moveTo>
                            <a:lnTo>
                              <a:pt x="12" y="1"/>
                            </a:lnTo>
                            <a:lnTo>
                              <a:pt x="25" y="15"/>
                            </a:lnTo>
                            <a:lnTo>
                              <a:pt x="12" y="26"/>
                            </a:lnTo>
                            <a:lnTo>
                              <a:pt x="0" y="15"/>
                            </a:lnTo>
                            <a:close/>
                          </a:path>
                        </a:pathLst>
                      </a:custGeom>
                      <a:solidFill>
                        <a:srgbClr val="9A9A9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28" name="Freeform 313">
                        <a:extLst>
                          <a:ext uri="{FF2B5EF4-FFF2-40B4-BE49-F238E27FC236}">
                            <a16:creationId xmlns:a16="http://schemas.microsoft.com/office/drawing/2014/main" id="{21C1307C-EE4E-41BC-9982-6685DEA7CC04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77" y="1473"/>
                        <a:ext cx="13" cy="12"/>
                      </a:xfrm>
                      <a:custGeom>
                        <a:avLst/>
                        <a:gdLst>
                          <a:gd name="T0" fmla="*/ 0 w 25"/>
                          <a:gd name="T1" fmla="*/ 14 h 25"/>
                          <a:gd name="T2" fmla="*/ 12 w 25"/>
                          <a:gd name="T3" fmla="*/ 0 h 25"/>
                          <a:gd name="T4" fmla="*/ 25 w 25"/>
                          <a:gd name="T5" fmla="*/ 14 h 25"/>
                          <a:gd name="T6" fmla="*/ 12 w 25"/>
                          <a:gd name="T7" fmla="*/ 25 h 25"/>
                          <a:gd name="T8" fmla="*/ 0 w 25"/>
                          <a:gd name="T9" fmla="*/ 14 h 25"/>
                          <a:gd name="T10" fmla="*/ 0 w 25"/>
                          <a:gd name="T11" fmla="*/ 14 h 25"/>
                          <a:gd name="T12" fmla="*/ 10 w 25"/>
                          <a:gd name="T13" fmla="*/ 4 h 25"/>
                          <a:gd name="T14" fmla="*/ 19 w 25"/>
                          <a:gd name="T15" fmla="*/ 14 h 25"/>
                          <a:gd name="T16" fmla="*/ 10 w 25"/>
                          <a:gd name="T17" fmla="*/ 22 h 25"/>
                          <a:gd name="T18" fmla="*/ 0 w 25"/>
                          <a:gd name="T19" fmla="*/ 14 h 2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25" h="25">
                            <a:moveTo>
                              <a:pt x="0" y="14"/>
                            </a:moveTo>
                            <a:lnTo>
                              <a:pt x="12" y="0"/>
                            </a:lnTo>
                            <a:lnTo>
                              <a:pt x="25" y="14"/>
                            </a:lnTo>
                            <a:lnTo>
                              <a:pt x="12" y="25"/>
                            </a:lnTo>
                            <a:lnTo>
                              <a:pt x="0" y="14"/>
                            </a:lnTo>
                            <a:close/>
                            <a:moveTo>
                              <a:pt x="0" y="14"/>
                            </a:moveTo>
                            <a:lnTo>
                              <a:pt x="10" y="4"/>
                            </a:lnTo>
                            <a:lnTo>
                              <a:pt x="19" y="14"/>
                            </a:lnTo>
                            <a:lnTo>
                              <a:pt x="10" y="22"/>
                            </a:lnTo>
                            <a:lnTo>
                              <a:pt x="0" y="14"/>
                            </a:lnTo>
                            <a:close/>
                          </a:path>
                        </a:pathLst>
                      </a:custGeom>
                      <a:solidFill>
                        <a:srgbClr val="A9A9A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29" name="Freeform 314">
                        <a:extLst>
                          <a:ext uri="{FF2B5EF4-FFF2-40B4-BE49-F238E27FC236}">
                            <a16:creationId xmlns:a16="http://schemas.microsoft.com/office/drawing/2014/main" id="{B9B5846F-B6B7-42BC-A2A0-A9E1AE76FA02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77" y="1475"/>
                        <a:ext cx="10" cy="8"/>
                      </a:xfrm>
                      <a:custGeom>
                        <a:avLst/>
                        <a:gdLst>
                          <a:gd name="T0" fmla="*/ 0 w 19"/>
                          <a:gd name="T1" fmla="*/ 10 h 18"/>
                          <a:gd name="T2" fmla="*/ 10 w 19"/>
                          <a:gd name="T3" fmla="*/ 0 h 18"/>
                          <a:gd name="T4" fmla="*/ 19 w 19"/>
                          <a:gd name="T5" fmla="*/ 10 h 18"/>
                          <a:gd name="T6" fmla="*/ 10 w 19"/>
                          <a:gd name="T7" fmla="*/ 18 h 18"/>
                          <a:gd name="T8" fmla="*/ 0 w 19"/>
                          <a:gd name="T9" fmla="*/ 10 h 18"/>
                          <a:gd name="T10" fmla="*/ 0 w 19"/>
                          <a:gd name="T11" fmla="*/ 10 h 18"/>
                          <a:gd name="T12" fmla="*/ 6 w 19"/>
                          <a:gd name="T13" fmla="*/ 2 h 18"/>
                          <a:gd name="T14" fmla="*/ 12 w 19"/>
                          <a:gd name="T15" fmla="*/ 10 h 18"/>
                          <a:gd name="T16" fmla="*/ 6 w 19"/>
                          <a:gd name="T17" fmla="*/ 16 h 18"/>
                          <a:gd name="T18" fmla="*/ 0 w 19"/>
                          <a:gd name="T19" fmla="*/ 10 h 1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19" h="18">
                            <a:moveTo>
                              <a:pt x="0" y="10"/>
                            </a:moveTo>
                            <a:lnTo>
                              <a:pt x="10" y="0"/>
                            </a:lnTo>
                            <a:lnTo>
                              <a:pt x="19" y="10"/>
                            </a:lnTo>
                            <a:lnTo>
                              <a:pt x="10" y="18"/>
                            </a:lnTo>
                            <a:lnTo>
                              <a:pt x="0" y="10"/>
                            </a:lnTo>
                            <a:close/>
                            <a:moveTo>
                              <a:pt x="0" y="10"/>
                            </a:moveTo>
                            <a:lnTo>
                              <a:pt x="6" y="2"/>
                            </a:lnTo>
                            <a:lnTo>
                              <a:pt x="12" y="10"/>
                            </a:lnTo>
                            <a:lnTo>
                              <a:pt x="6" y="16"/>
                            </a:lnTo>
                            <a:lnTo>
                              <a:pt x="0" y="10"/>
                            </a:lnTo>
                            <a:close/>
                          </a:path>
                        </a:pathLst>
                      </a:custGeom>
                      <a:solidFill>
                        <a:srgbClr val="BBBBBB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30" name="Freeform 315">
                        <a:extLst>
                          <a:ext uri="{FF2B5EF4-FFF2-40B4-BE49-F238E27FC236}">
                            <a16:creationId xmlns:a16="http://schemas.microsoft.com/office/drawing/2014/main" id="{6E2CB693-3B21-417C-8ABC-3B643F7E91D3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77" y="1476"/>
                        <a:ext cx="6" cy="6"/>
                      </a:xfrm>
                      <a:custGeom>
                        <a:avLst/>
                        <a:gdLst>
                          <a:gd name="T0" fmla="*/ 0 w 12"/>
                          <a:gd name="T1" fmla="*/ 8 h 14"/>
                          <a:gd name="T2" fmla="*/ 6 w 12"/>
                          <a:gd name="T3" fmla="*/ 0 h 14"/>
                          <a:gd name="T4" fmla="*/ 12 w 12"/>
                          <a:gd name="T5" fmla="*/ 8 h 14"/>
                          <a:gd name="T6" fmla="*/ 6 w 12"/>
                          <a:gd name="T7" fmla="*/ 14 h 14"/>
                          <a:gd name="T8" fmla="*/ 0 w 12"/>
                          <a:gd name="T9" fmla="*/ 8 h 14"/>
                          <a:gd name="T10" fmla="*/ 0 w 12"/>
                          <a:gd name="T11" fmla="*/ 8 h 14"/>
                          <a:gd name="T12" fmla="*/ 4 w 12"/>
                          <a:gd name="T13" fmla="*/ 4 h 14"/>
                          <a:gd name="T14" fmla="*/ 6 w 12"/>
                          <a:gd name="T15" fmla="*/ 8 h 14"/>
                          <a:gd name="T16" fmla="*/ 4 w 12"/>
                          <a:gd name="T17" fmla="*/ 10 h 14"/>
                          <a:gd name="T18" fmla="*/ 0 w 12"/>
                          <a:gd name="T19" fmla="*/ 8 h 1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12" h="14">
                            <a:moveTo>
                              <a:pt x="0" y="8"/>
                            </a:moveTo>
                            <a:lnTo>
                              <a:pt x="6" y="0"/>
                            </a:lnTo>
                            <a:lnTo>
                              <a:pt x="12" y="8"/>
                            </a:lnTo>
                            <a:lnTo>
                              <a:pt x="6" y="14"/>
                            </a:lnTo>
                            <a:lnTo>
                              <a:pt x="0" y="8"/>
                            </a:lnTo>
                            <a:close/>
                            <a:moveTo>
                              <a:pt x="0" y="8"/>
                            </a:moveTo>
                            <a:lnTo>
                              <a:pt x="4" y="4"/>
                            </a:lnTo>
                            <a:lnTo>
                              <a:pt x="6" y="8"/>
                            </a:lnTo>
                            <a:lnTo>
                              <a:pt x="4" y="10"/>
                            </a:lnTo>
                            <a:lnTo>
                              <a:pt x="0" y="8"/>
                            </a:lnTo>
                            <a:close/>
                          </a:path>
                        </a:pathLst>
                      </a:custGeom>
                      <a:solidFill>
                        <a:srgbClr val="CFCFC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31" name="Freeform 316">
                        <a:extLst>
                          <a:ext uri="{FF2B5EF4-FFF2-40B4-BE49-F238E27FC236}">
                            <a16:creationId xmlns:a16="http://schemas.microsoft.com/office/drawing/2014/main" id="{46A7C313-521E-4BB8-9F09-58DFD748A6F5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77" y="1478"/>
                        <a:ext cx="3" cy="2"/>
                      </a:xfrm>
                      <a:custGeom>
                        <a:avLst/>
                        <a:gdLst>
                          <a:gd name="T0" fmla="*/ 0 w 6"/>
                          <a:gd name="T1" fmla="*/ 4 h 6"/>
                          <a:gd name="T2" fmla="*/ 4 w 6"/>
                          <a:gd name="T3" fmla="*/ 0 h 6"/>
                          <a:gd name="T4" fmla="*/ 6 w 6"/>
                          <a:gd name="T5" fmla="*/ 4 h 6"/>
                          <a:gd name="T6" fmla="*/ 4 w 6"/>
                          <a:gd name="T7" fmla="*/ 6 h 6"/>
                          <a:gd name="T8" fmla="*/ 0 w 6"/>
                          <a:gd name="T9" fmla="*/ 4 h 6"/>
                          <a:gd name="T10" fmla="*/ 0 w 6"/>
                          <a:gd name="T11" fmla="*/ 4 h 6"/>
                          <a:gd name="T12" fmla="*/ 0 w 6"/>
                          <a:gd name="T13" fmla="*/ 4 h 6"/>
                          <a:gd name="T14" fmla="*/ 0 w 6"/>
                          <a:gd name="T15" fmla="*/ 4 h 6"/>
                          <a:gd name="T16" fmla="*/ 0 w 6"/>
                          <a:gd name="T17" fmla="*/ 4 h 6"/>
                          <a:gd name="T18" fmla="*/ 0 w 6"/>
                          <a:gd name="T19" fmla="*/ 4 h 6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6" h="6">
                            <a:moveTo>
                              <a:pt x="0" y="4"/>
                            </a:moveTo>
                            <a:lnTo>
                              <a:pt x="4" y="0"/>
                            </a:lnTo>
                            <a:lnTo>
                              <a:pt x="6" y="4"/>
                            </a:lnTo>
                            <a:lnTo>
                              <a:pt x="4" y="6"/>
                            </a:lnTo>
                            <a:lnTo>
                              <a:pt x="0" y="4"/>
                            </a:lnTo>
                            <a:close/>
                            <a:moveTo>
                              <a:pt x="0" y="4"/>
                            </a:moveTo>
                            <a:lnTo>
                              <a:pt x="0" y="4"/>
                            </a:lnTo>
                            <a:lnTo>
                              <a:pt x="0" y="4"/>
                            </a:lnTo>
                            <a:lnTo>
                              <a:pt x="0" y="4"/>
                            </a:lnTo>
                            <a:lnTo>
                              <a:pt x="0" y="4"/>
                            </a:lnTo>
                            <a:close/>
                          </a:path>
                        </a:pathLst>
                      </a:custGeom>
                      <a:solidFill>
                        <a:srgbClr val="DCDCD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32" name="Freeform 317">
                        <a:extLst>
                          <a:ext uri="{FF2B5EF4-FFF2-40B4-BE49-F238E27FC236}">
                            <a16:creationId xmlns:a16="http://schemas.microsoft.com/office/drawing/2014/main" id="{103B6308-DA6A-4B93-904F-501E36C9DB19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77" y="1479"/>
                        <a:ext cx="1" cy="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0"/>
                          </a:cxn>
                        </a:cxnLst>
                        <a:rect l="0" t="0" r="r" b="b"/>
                        <a:pathLst>
                          <a:path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lnTo>
                              <a:pt x="0" y="0"/>
                            </a:lnTo>
                            <a:lnTo>
                              <a:pt x="0" y="0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lnTo>
                              <a:pt x="0" y="0"/>
                            </a:lnTo>
                            <a:lnTo>
                              <a:pt x="0" y="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E6E6E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33" name="Freeform 318">
                        <a:extLst>
                          <a:ext uri="{FF2B5EF4-FFF2-40B4-BE49-F238E27FC236}">
                            <a16:creationId xmlns:a16="http://schemas.microsoft.com/office/drawing/2014/main" id="{7BADF4D7-B00A-4515-970E-32DEFD940F0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83" y="1478"/>
                        <a:ext cx="4" cy="2"/>
                      </a:xfrm>
                      <a:custGeom>
                        <a:avLst/>
                        <a:gdLst>
                          <a:gd name="T0" fmla="*/ 4 w 7"/>
                          <a:gd name="T1" fmla="*/ 6 h 6"/>
                          <a:gd name="T2" fmla="*/ 7 w 7"/>
                          <a:gd name="T3" fmla="*/ 4 h 6"/>
                          <a:gd name="T4" fmla="*/ 4 w 7"/>
                          <a:gd name="T5" fmla="*/ 0 h 6"/>
                          <a:gd name="T6" fmla="*/ 0 w 7"/>
                          <a:gd name="T7" fmla="*/ 4 h 6"/>
                          <a:gd name="T8" fmla="*/ 4 w 7"/>
                          <a:gd name="T9" fmla="*/ 6 h 6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7" h="6">
                            <a:moveTo>
                              <a:pt x="4" y="6"/>
                            </a:moveTo>
                            <a:lnTo>
                              <a:pt x="7" y="4"/>
                            </a:lnTo>
                            <a:lnTo>
                              <a:pt x="4" y="0"/>
                            </a:lnTo>
                            <a:lnTo>
                              <a:pt x="0" y="4"/>
                            </a:lnTo>
                            <a:lnTo>
                              <a:pt x="4" y="6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34" name="Freeform 319">
                        <a:extLst>
                          <a:ext uri="{FF2B5EF4-FFF2-40B4-BE49-F238E27FC236}">
                            <a16:creationId xmlns:a16="http://schemas.microsoft.com/office/drawing/2014/main" id="{78F3C21A-A837-4FC0-9F9F-0BCB3B36294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83" y="1478"/>
                        <a:ext cx="4" cy="2"/>
                      </a:xfrm>
                      <a:custGeom>
                        <a:avLst/>
                        <a:gdLst>
                          <a:gd name="T0" fmla="*/ 2 w 4"/>
                          <a:gd name="T1" fmla="*/ 3 h 3"/>
                          <a:gd name="T2" fmla="*/ 4 w 4"/>
                          <a:gd name="T3" fmla="*/ 2 h 3"/>
                          <a:gd name="T4" fmla="*/ 2 w 4"/>
                          <a:gd name="T5" fmla="*/ 0 h 3"/>
                          <a:gd name="T6" fmla="*/ 0 w 4"/>
                          <a:gd name="T7" fmla="*/ 2 h 3"/>
                          <a:gd name="T8" fmla="*/ 2 w 4"/>
                          <a:gd name="T9" fmla="*/ 3 h 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4" h="3">
                            <a:moveTo>
                              <a:pt x="2" y="3"/>
                            </a:moveTo>
                            <a:lnTo>
                              <a:pt x="4" y="2"/>
                            </a:lnTo>
                            <a:lnTo>
                              <a:pt x="2" y="0"/>
                            </a:lnTo>
                            <a:lnTo>
                              <a:pt x="0" y="2"/>
                            </a:lnTo>
                            <a:lnTo>
                              <a:pt x="2" y="3"/>
                            </a:lnTo>
                          </a:path>
                        </a:pathLst>
                      </a:custGeom>
                      <a:noFill/>
                      <a:ln w="3175">
                        <a:solidFill>
                          <a:srgbClr val="00FF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35" name="Freeform 320">
                        <a:extLst>
                          <a:ext uri="{FF2B5EF4-FFF2-40B4-BE49-F238E27FC236}">
                            <a16:creationId xmlns:a16="http://schemas.microsoft.com/office/drawing/2014/main" id="{C9C8348F-C6F0-4897-9EC1-68186F64055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291" y="1104"/>
                        <a:ext cx="52" cy="314"/>
                      </a:xfrm>
                      <a:custGeom>
                        <a:avLst/>
                        <a:gdLst>
                          <a:gd name="T0" fmla="*/ 0 w 106"/>
                          <a:gd name="T1" fmla="*/ 627 h 627"/>
                          <a:gd name="T2" fmla="*/ 81 w 106"/>
                          <a:gd name="T3" fmla="*/ 548 h 627"/>
                          <a:gd name="T4" fmla="*/ 81 w 106"/>
                          <a:gd name="T5" fmla="*/ 400 h 627"/>
                          <a:gd name="T6" fmla="*/ 106 w 106"/>
                          <a:gd name="T7" fmla="*/ 321 h 627"/>
                          <a:gd name="T8" fmla="*/ 106 w 106"/>
                          <a:gd name="T9" fmla="*/ 0 h 627"/>
                          <a:gd name="T10" fmla="*/ 0 w 106"/>
                          <a:gd name="T11" fmla="*/ 108 h 627"/>
                          <a:gd name="T12" fmla="*/ 0 w 106"/>
                          <a:gd name="T13" fmla="*/ 627 h 6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106" h="627">
                            <a:moveTo>
                              <a:pt x="0" y="627"/>
                            </a:moveTo>
                            <a:lnTo>
                              <a:pt x="81" y="548"/>
                            </a:lnTo>
                            <a:lnTo>
                              <a:pt x="81" y="400"/>
                            </a:lnTo>
                            <a:lnTo>
                              <a:pt x="106" y="321"/>
                            </a:lnTo>
                            <a:lnTo>
                              <a:pt x="106" y="0"/>
                            </a:lnTo>
                            <a:lnTo>
                              <a:pt x="0" y="108"/>
                            </a:lnTo>
                            <a:lnTo>
                              <a:pt x="0" y="627"/>
                            </a:lnTo>
                            <a:close/>
                          </a:path>
                        </a:pathLst>
                      </a:custGeom>
                      <a:solidFill>
                        <a:srgbClr val="9A9A9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36" name="Freeform 321">
                        <a:extLst>
                          <a:ext uri="{FF2B5EF4-FFF2-40B4-BE49-F238E27FC236}">
                            <a16:creationId xmlns:a16="http://schemas.microsoft.com/office/drawing/2014/main" id="{CC69DC2C-5353-44B1-AA7B-9A37A963914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70" y="1104"/>
                        <a:ext cx="373" cy="54"/>
                      </a:xfrm>
                      <a:custGeom>
                        <a:avLst/>
                        <a:gdLst>
                          <a:gd name="T0" fmla="*/ 746 w 746"/>
                          <a:gd name="T1" fmla="*/ 0 h 108"/>
                          <a:gd name="T2" fmla="*/ 105 w 746"/>
                          <a:gd name="T3" fmla="*/ 0 h 108"/>
                          <a:gd name="T4" fmla="*/ 0 w 746"/>
                          <a:gd name="T5" fmla="*/ 108 h 108"/>
                          <a:gd name="T6" fmla="*/ 640 w 746"/>
                          <a:gd name="T7" fmla="*/ 108 h 108"/>
                          <a:gd name="T8" fmla="*/ 746 w 746"/>
                          <a:gd name="T9" fmla="*/ 0 h 10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746" h="108">
                            <a:moveTo>
                              <a:pt x="746" y="0"/>
                            </a:moveTo>
                            <a:lnTo>
                              <a:pt x="105" y="0"/>
                            </a:lnTo>
                            <a:lnTo>
                              <a:pt x="0" y="108"/>
                            </a:lnTo>
                            <a:lnTo>
                              <a:pt x="640" y="108"/>
                            </a:lnTo>
                            <a:lnTo>
                              <a:pt x="746" y="0"/>
                            </a:lnTo>
                            <a:close/>
                          </a:path>
                        </a:pathLst>
                      </a:custGeom>
                      <a:solidFill>
                        <a:srgbClr val="E6E6E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37" name="Rectangle 322">
                        <a:extLst>
                          <a:ext uri="{FF2B5EF4-FFF2-40B4-BE49-F238E27FC236}">
                            <a16:creationId xmlns:a16="http://schemas.microsoft.com/office/drawing/2014/main" id="{F4B186AF-4599-403D-86D6-56FCDB23550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970" y="1158"/>
                        <a:ext cx="321" cy="260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317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38" name="Rectangle 323">
                        <a:extLst>
                          <a:ext uri="{FF2B5EF4-FFF2-40B4-BE49-F238E27FC236}">
                            <a16:creationId xmlns:a16="http://schemas.microsoft.com/office/drawing/2014/main" id="{31C8194C-728B-4558-B1B1-2A4CD2ECDA5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259" y="1385"/>
                        <a:ext cx="15" cy="9"/>
                      </a:xfrm>
                      <a:prstGeom prst="rect">
                        <a:avLst/>
                      </a:prstGeom>
                      <a:solidFill>
                        <a:srgbClr val="00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39" name="Freeform 324">
                        <a:extLst>
                          <a:ext uri="{FF2B5EF4-FFF2-40B4-BE49-F238E27FC236}">
                            <a16:creationId xmlns:a16="http://schemas.microsoft.com/office/drawing/2014/main" id="{D9E7B9CE-FB86-412F-9E0B-B4C832D1DA7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194" y="1464"/>
                        <a:ext cx="6" cy="9"/>
                      </a:xfrm>
                      <a:custGeom>
                        <a:avLst/>
                        <a:gdLst>
                          <a:gd name="T0" fmla="*/ 11 w 11"/>
                          <a:gd name="T1" fmla="*/ 0 h 17"/>
                          <a:gd name="T2" fmla="*/ 0 w 11"/>
                          <a:gd name="T3" fmla="*/ 10 h 17"/>
                          <a:gd name="T4" fmla="*/ 11 w 11"/>
                          <a:gd name="T5" fmla="*/ 17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11" h="17">
                            <a:moveTo>
                              <a:pt x="11" y="0"/>
                            </a:moveTo>
                            <a:lnTo>
                              <a:pt x="0" y="10"/>
                            </a:lnTo>
                            <a:lnTo>
                              <a:pt x="11" y="17"/>
                            </a:lnTo>
                          </a:path>
                        </a:pathLst>
                      </a:custGeom>
                      <a:noFill/>
                      <a:ln w="3175">
                        <a:solidFill>
                          <a:srgbClr val="B3B3B3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40" name="Freeform 325">
                        <a:extLst>
                          <a:ext uri="{FF2B5EF4-FFF2-40B4-BE49-F238E27FC236}">
                            <a16:creationId xmlns:a16="http://schemas.microsoft.com/office/drawing/2014/main" id="{9A312E93-ED99-4041-8C81-565C5446923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218" y="1464"/>
                        <a:ext cx="6" cy="9"/>
                      </a:xfrm>
                      <a:custGeom>
                        <a:avLst/>
                        <a:gdLst>
                          <a:gd name="T0" fmla="*/ 11 w 11"/>
                          <a:gd name="T1" fmla="*/ 0 h 17"/>
                          <a:gd name="T2" fmla="*/ 0 w 11"/>
                          <a:gd name="T3" fmla="*/ 10 h 17"/>
                          <a:gd name="T4" fmla="*/ 11 w 11"/>
                          <a:gd name="T5" fmla="*/ 17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11" h="17">
                            <a:moveTo>
                              <a:pt x="11" y="0"/>
                            </a:moveTo>
                            <a:lnTo>
                              <a:pt x="0" y="10"/>
                            </a:lnTo>
                            <a:lnTo>
                              <a:pt x="11" y="17"/>
                            </a:lnTo>
                          </a:path>
                        </a:pathLst>
                      </a:custGeom>
                      <a:noFill/>
                      <a:ln w="3175">
                        <a:solidFill>
                          <a:srgbClr val="B3B3B3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41" name="Freeform 326">
                        <a:extLst>
                          <a:ext uri="{FF2B5EF4-FFF2-40B4-BE49-F238E27FC236}">
                            <a16:creationId xmlns:a16="http://schemas.microsoft.com/office/drawing/2014/main" id="{C0889F46-A4A0-4B10-B457-44F68B03087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243" y="1464"/>
                        <a:ext cx="6" cy="9"/>
                      </a:xfrm>
                      <a:custGeom>
                        <a:avLst/>
                        <a:gdLst>
                          <a:gd name="T0" fmla="*/ 13 w 13"/>
                          <a:gd name="T1" fmla="*/ 0 h 17"/>
                          <a:gd name="T2" fmla="*/ 0 w 13"/>
                          <a:gd name="T3" fmla="*/ 10 h 17"/>
                          <a:gd name="T4" fmla="*/ 13 w 13"/>
                          <a:gd name="T5" fmla="*/ 17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13" h="17">
                            <a:moveTo>
                              <a:pt x="13" y="0"/>
                            </a:moveTo>
                            <a:lnTo>
                              <a:pt x="0" y="10"/>
                            </a:lnTo>
                            <a:lnTo>
                              <a:pt x="13" y="17"/>
                            </a:lnTo>
                          </a:path>
                        </a:pathLst>
                      </a:custGeom>
                      <a:noFill/>
                      <a:ln w="3175">
                        <a:solidFill>
                          <a:srgbClr val="B3B3B3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42" name="Freeform 327">
                        <a:extLst>
                          <a:ext uri="{FF2B5EF4-FFF2-40B4-BE49-F238E27FC236}">
                            <a16:creationId xmlns:a16="http://schemas.microsoft.com/office/drawing/2014/main" id="{74214519-7235-4390-86C1-1D809DF285D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268" y="1464"/>
                        <a:ext cx="5" cy="9"/>
                      </a:xfrm>
                      <a:custGeom>
                        <a:avLst/>
                        <a:gdLst>
                          <a:gd name="T0" fmla="*/ 12 w 12"/>
                          <a:gd name="T1" fmla="*/ 0 h 17"/>
                          <a:gd name="T2" fmla="*/ 0 w 12"/>
                          <a:gd name="T3" fmla="*/ 10 h 17"/>
                          <a:gd name="T4" fmla="*/ 12 w 12"/>
                          <a:gd name="T5" fmla="*/ 17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12" h="17">
                            <a:moveTo>
                              <a:pt x="12" y="0"/>
                            </a:moveTo>
                            <a:lnTo>
                              <a:pt x="0" y="10"/>
                            </a:lnTo>
                            <a:lnTo>
                              <a:pt x="12" y="17"/>
                            </a:lnTo>
                          </a:path>
                        </a:pathLst>
                      </a:custGeom>
                      <a:noFill/>
                      <a:ln w="3175">
                        <a:solidFill>
                          <a:srgbClr val="B3B3B3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43" name="Freeform 328">
                        <a:extLst>
                          <a:ext uri="{FF2B5EF4-FFF2-40B4-BE49-F238E27FC236}">
                            <a16:creationId xmlns:a16="http://schemas.microsoft.com/office/drawing/2014/main" id="{3D3E8275-34EA-458E-B2CF-7C917AA0621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169" y="1464"/>
                        <a:ext cx="7" cy="9"/>
                      </a:xfrm>
                      <a:custGeom>
                        <a:avLst/>
                        <a:gdLst>
                          <a:gd name="T0" fmla="*/ 13 w 13"/>
                          <a:gd name="T1" fmla="*/ 0 h 17"/>
                          <a:gd name="T2" fmla="*/ 0 w 13"/>
                          <a:gd name="T3" fmla="*/ 10 h 17"/>
                          <a:gd name="T4" fmla="*/ 13 w 13"/>
                          <a:gd name="T5" fmla="*/ 17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13" h="17">
                            <a:moveTo>
                              <a:pt x="13" y="0"/>
                            </a:moveTo>
                            <a:lnTo>
                              <a:pt x="0" y="10"/>
                            </a:lnTo>
                            <a:lnTo>
                              <a:pt x="13" y="17"/>
                            </a:lnTo>
                          </a:path>
                        </a:pathLst>
                      </a:custGeom>
                      <a:noFill/>
                      <a:ln w="3175">
                        <a:solidFill>
                          <a:srgbClr val="B3B3B3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44" name="Freeform 329">
                        <a:extLst>
                          <a:ext uri="{FF2B5EF4-FFF2-40B4-BE49-F238E27FC236}">
                            <a16:creationId xmlns:a16="http://schemas.microsoft.com/office/drawing/2014/main" id="{5AFC5840-FADC-461D-80BA-F7DE80161A2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120" y="1464"/>
                        <a:ext cx="7" cy="9"/>
                      </a:xfrm>
                      <a:custGeom>
                        <a:avLst/>
                        <a:gdLst>
                          <a:gd name="T0" fmla="*/ 13 w 13"/>
                          <a:gd name="T1" fmla="*/ 0 h 17"/>
                          <a:gd name="T2" fmla="*/ 0 w 13"/>
                          <a:gd name="T3" fmla="*/ 10 h 17"/>
                          <a:gd name="T4" fmla="*/ 13 w 13"/>
                          <a:gd name="T5" fmla="*/ 17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13" h="17">
                            <a:moveTo>
                              <a:pt x="13" y="0"/>
                            </a:moveTo>
                            <a:lnTo>
                              <a:pt x="0" y="10"/>
                            </a:lnTo>
                            <a:lnTo>
                              <a:pt x="13" y="17"/>
                            </a:lnTo>
                          </a:path>
                        </a:pathLst>
                      </a:custGeom>
                      <a:noFill/>
                      <a:ln w="3175">
                        <a:solidFill>
                          <a:srgbClr val="B3B3B3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45" name="Freeform 330">
                        <a:extLst>
                          <a:ext uri="{FF2B5EF4-FFF2-40B4-BE49-F238E27FC236}">
                            <a16:creationId xmlns:a16="http://schemas.microsoft.com/office/drawing/2014/main" id="{A81EC8D7-7CAB-411F-A994-141C09DBDD4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145" y="1464"/>
                        <a:ext cx="6" cy="9"/>
                      </a:xfrm>
                      <a:custGeom>
                        <a:avLst/>
                        <a:gdLst>
                          <a:gd name="T0" fmla="*/ 11 w 11"/>
                          <a:gd name="T1" fmla="*/ 0 h 17"/>
                          <a:gd name="T2" fmla="*/ 0 w 11"/>
                          <a:gd name="T3" fmla="*/ 10 h 17"/>
                          <a:gd name="T4" fmla="*/ 11 w 11"/>
                          <a:gd name="T5" fmla="*/ 17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11" h="17">
                            <a:moveTo>
                              <a:pt x="11" y="0"/>
                            </a:moveTo>
                            <a:lnTo>
                              <a:pt x="0" y="10"/>
                            </a:lnTo>
                            <a:lnTo>
                              <a:pt x="11" y="17"/>
                            </a:lnTo>
                          </a:path>
                        </a:pathLst>
                      </a:custGeom>
                      <a:noFill/>
                      <a:ln w="3175">
                        <a:solidFill>
                          <a:srgbClr val="B3B3B3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46" name="Freeform 331">
                        <a:extLst>
                          <a:ext uri="{FF2B5EF4-FFF2-40B4-BE49-F238E27FC236}">
                            <a16:creationId xmlns:a16="http://schemas.microsoft.com/office/drawing/2014/main" id="{A965A710-090B-4F8A-A7F9-A16C70951DF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47" y="1464"/>
                        <a:ext cx="7" cy="9"/>
                      </a:xfrm>
                      <a:custGeom>
                        <a:avLst/>
                        <a:gdLst>
                          <a:gd name="T0" fmla="*/ 13 w 13"/>
                          <a:gd name="T1" fmla="*/ 0 h 17"/>
                          <a:gd name="T2" fmla="*/ 0 w 13"/>
                          <a:gd name="T3" fmla="*/ 10 h 17"/>
                          <a:gd name="T4" fmla="*/ 13 w 13"/>
                          <a:gd name="T5" fmla="*/ 17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13" h="17">
                            <a:moveTo>
                              <a:pt x="13" y="0"/>
                            </a:moveTo>
                            <a:lnTo>
                              <a:pt x="0" y="10"/>
                            </a:lnTo>
                            <a:lnTo>
                              <a:pt x="13" y="17"/>
                            </a:lnTo>
                          </a:path>
                        </a:pathLst>
                      </a:custGeom>
                      <a:noFill/>
                      <a:ln w="3175">
                        <a:solidFill>
                          <a:srgbClr val="B3B3B3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47" name="Freeform 332">
                        <a:extLst>
                          <a:ext uri="{FF2B5EF4-FFF2-40B4-BE49-F238E27FC236}">
                            <a16:creationId xmlns:a16="http://schemas.microsoft.com/office/drawing/2014/main" id="{2E2DDF91-4539-44EE-A7E0-CCFA36F51EB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72" y="1464"/>
                        <a:ext cx="6" cy="9"/>
                      </a:xfrm>
                      <a:custGeom>
                        <a:avLst/>
                        <a:gdLst>
                          <a:gd name="T0" fmla="*/ 11 w 11"/>
                          <a:gd name="T1" fmla="*/ 0 h 17"/>
                          <a:gd name="T2" fmla="*/ 0 w 11"/>
                          <a:gd name="T3" fmla="*/ 10 h 17"/>
                          <a:gd name="T4" fmla="*/ 11 w 11"/>
                          <a:gd name="T5" fmla="*/ 17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11" h="17">
                            <a:moveTo>
                              <a:pt x="11" y="0"/>
                            </a:moveTo>
                            <a:lnTo>
                              <a:pt x="0" y="10"/>
                            </a:lnTo>
                            <a:lnTo>
                              <a:pt x="11" y="17"/>
                            </a:lnTo>
                          </a:path>
                        </a:pathLst>
                      </a:custGeom>
                      <a:noFill/>
                      <a:ln w="3175">
                        <a:solidFill>
                          <a:srgbClr val="B3B3B3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48" name="Freeform 333">
                        <a:extLst>
                          <a:ext uri="{FF2B5EF4-FFF2-40B4-BE49-F238E27FC236}">
                            <a16:creationId xmlns:a16="http://schemas.microsoft.com/office/drawing/2014/main" id="{C19B31EF-ACD8-474D-927B-D28E8CCA38C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96" y="1464"/>
                        <a:ext cx="6" cy="9"/>
                      </a:xfrm>
                      <a:custGeom>
                        <a:avLst/>
                        <a:gdLst>
                          <a:gd name="T0" fmla="*/ 11 w 11"/>
                          <a:gd name="T1" fmla="*/ 0 h 17"/>
                          <a:gd name="T2" fmla="*/ 0 w 11"/>
                          <a:gd name="T3" fmla="*/ 10 h 17"/>
                          <a:gd name="T4" fmla="*/ 11 w 11"/>
                          <a:gd name="T5" fmla="*/ 17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11" h="17">
                            <a:moveTo>
                              <a:pt x="11" y="0"/>
                            </a:moveTo>
                            <a:lnTo>
                              <a:pt x="0" y="10"/>
                            </a:lnTo>
                            <a:lnTo>
                              <a:pt x="11" y="17"/>
                            </a:lnTo>
                          </a:path>
                        </a:pathLst>
                      </a:custGeom>
                      <a:noFill/>
                      <a:ln w="3175">
                        <a:solidFill>
                          <a:srgbClr val="B3B3B3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49" name="Freeform 334">
                        <a:extLst>
                          <a:ext uri="{FF2B5EF4-FFF2-40B4-BE49-F238E27FC236}">
                            <a16:creationId xmlns:a16="http://schemas.microsoft.com/office/drawing/2014/main" id="{479B83CB-7CD9-496C-88F1-E87145EDA94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66" y="1482"/>
                        <a:ext cx="6" cy="9"/>
                      </a:xfrm>
                      <a:custGeom>
                        <a:avLst/>
                        <a:gdLst>
                          <a:gd name="T0" fmla="*/ 14 w 14"/>
                          <a:gd name="T1" fmla="*/ 0 h 17"/>
                          <a:gd name="T2" fmla="*/ 0 w 14"/>
                          <a:gd name="T3" fmla="*/ 9 h 17"/>
                          <a:gd name="T4" fmla="*/ 14 w 14"/>
                          <a:gd name="T5" fmla="*/ 17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14" h="17">
                            <a:moveTo>
                              <a:pt x="14" y="0"/>
                            </a:moveTo>
                            <a:lnTo>
                              <a:pt x="0" y="9"/>
                            </a:lnTo>
                            <a:lnTo>
                              <a:pt x="14" y="17"/>
                            </a:lnTo>
                          </a:path>
                        </a:pathLst>
                      </a:custGeom>
                      <a:noFill/>
                      <a:ln w="3175">
                        <a:solidFill>
                          <a:srgbClr val="B3B3B3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50" name="Freeform 335">
                        <a:extLst>
                          <a:ext uri="{FF2B5EF4-FFF2-40B4-BE49-F238E27FC236}">
                            <a16:creationId xmlns:a16="http://schemas.microsoft.com/office/drawing/2014/main" id="{C5F6582B-757A-4E94-8764-65EE77F49D2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255" y="1482"/>
                        <a:ext cx="6" cy="9"/>
                      </a:xfrm>
                      <a:custGeom>
                        <a:avLst/>
                        <a:gdLst>
                          <a:gd name="T0" fmla="*/ 12 w 12"/>
                          <a:gd name="T1" fmla="*/ 0 h 17"/>
                          <a:gd name="T2" fmla="*/ 0 w 12"/>
                          <a:gd name="T3" fmla="*/ 9 h 17"/>
                          <a:gd name="T4" fmla="*/ 12 w 12"/>
                          <a:gd name="T5" fmla="*/ 17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12" h="17">
                            <a:moveTo>
                              <a:pt x="12" y="0"/>
                            </a:moveTo>
                            <a:lnTo>
                              <a:pt x="0" y="9"/>
                            </a:lnTo>
                            <a:lnTo>
                              <a:pt x="12" y="17"/>
                            </a:lnTo>
                          </a:path>
                        </a:pathLst>
                      </a:custGeom>
                      <a:noFill/>
                      <a:ln w="3175">
                        <a:solidFill>
                          <a:srgbClr val="B3B3B3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51" name="Freeform 336">
                        <a:extLst>
                          <a:ext uri="{FF2B5EF4-FFF2-40B4-BE49-F238E27FC236}">
                            <a16:creationId xmlns:a16="http://schemas.microsoft.com/office/drawing/2014/main" id="{4B4628A0-AB6E-4182-8DC4-1DF6FCAD7EE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279" y="1482"/>
                        <a:ext cx="7" cy="9"/>
                      </a:xfrm>
                      <a:custGeom>
                        <a:avLst/>
                        <a:gdLst>
                          <a:gd name="T0" fmla="*/ 14 w 14"/>
                          <a:gd name="T1" fmla="*/ 0 h 17"/>
                          <a:gd name="T2" fmla="*/ 0 w 14"/>
                          <a:gd name="T3" fmla="*/ 9 h 17"/>
                          <a:gd name="T4" fmla="*/ 14 w 14"/>
                          <a:gd name="T5" fmla="*/ 17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14" h="17">
                            <a:moveTo>
                              <a:pt x="14" y="0"/>
                            </a:moveTo>
                            <a:lnTo>
                              <a:pt x="0" y="9"/>
                            </a:lnTo>
                            <a:lnTo>
                              <a:pt x="14" y="17"/>
                            </a:lnTo>
                          </a:path>
                        </a:pathLst>
                      </a:custGeom>
                      <a:noFill/>
                      <a:ln w="3175">
                        <a:solidFill>
                          <a:srgbClr val="B3B3B3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52" name="Freeform 337">
                        <a:extLst>
                          <a:ext uri="{FF2B5EF4-FFF2-40B4-BE49-F238E27FC236}">
                            <a16:creationId xmlns:a16="http://schemas.microsoft.com/office/drawing/2014/main" id="{66CAC7E2-E364-462B-B445-DBC96F33DB7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209" y="1482"/>
                        <a:ext cx="7" cy="9"/>
                      </a:xfrm>
                      <a:custGeom>
                        <a:avLst/>
                        <a:gdLst>
                          <a:gd name="T0" fmla="*/ 13 w 13"/>
                          <a:gd name="T1" fmla="*/ 0 h 17"/>
                          <a:gd name="T2" fmla="*/ 0 w 13"/>
                          <a:gd name="T3" fmla="*/ 9 h 17"/>
                          <a:gd name="T4" fmla="*/ 13 w 13"/>
                          <a:gd name="T5" fmla="*/ 17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13" h="17">
                            <a:moveTo>
                              <a:pt x="13" y="0"/>
                            </a:moveTo>
                            <a:lnTo>
                              <a:pt x="0" y="9"/>
                            </a:lnTo>
                            <a:lnTo>
                              <a:pt x="13" y="17"/>
                            </a:lnTo>
                          </a:path>
                        </a:pathLst>
                      </a:custGeom>
                      <a:noFill/>
                      <a:ln w="3175">
                        <a:solidFill>
                          <a:srgbClr val="B3B3B3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53" name="Freeform 338">
                        <a:extLst>
                          <a:ext uri="{FF2B5EF4-FFF2-40B4-BE49-F238E27FC236}">
                            <a16:creationId xmlns:a16="http://schemas.microsoft.com/office/drawing/2014/main" id="{84B801D3-5941-4D85-8533-9A64F75ED44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234" y="1482"/>
                        <a:ext cx="6" cy="9"/>
                      </a:xfrm>
                      <a:custGeom>
                        <a:avLst/>
                        <a:gdLst>
                          <a:gd name="T0" fmla="*/ 11 w 11"/>
                          <a:gd name="T1" fmla="*/ 0 h 17"/>
                          <a:gd name="T2" fmla="*/ 0 w 11"/>
                          <a:gd name="T3" fmla="*/ 9 h 17"/>
                          <a:gd name="T4" fmla="*/ 11 w 11"/>
                          <a:gd name="T5" fmla="*/ 17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11" h="17">
                            <a:moveTo>
                              <a:pt x="11" y="0"/>
                            </a:moveTo>
                            <a:lnTo>
                              <a:pt x="0" y="9"/>
                            </a:lnTo>
                            <a:lnTo>
                              <a:pt x="11" y="17"/>
                            </a:lnTo>
                          </a:path>
                        </a:pathLst>
                      </a:custGeom>
                      <a:noFill/>
                      <a:ln w="3175">
                        <a:solidFill>
                          <a:srgbClr val="B3B3B3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54" name="Freeform 339">
                        <a:extLst>
                          <a:ext uri="{FF2B5EF4-FFF2-40B4-BE49-F238E27FC236}">
                            <a16:creationId xmlns:a16="http://schemas.microsoft.com/office/drawing/2014/main" id="{D43346FD-206A-4D01-9708-4728346AB84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112" y="1482"/>
                        <a:ext cx="5" cy="9"/>
                      </a:xfrm>
                      <a:custGeom>
                        <a:avLst/>
                        <a:gdLst>
                          <a:gd name="T0" fmla="*/ 12 w 12"/>
                          <a:gd name="T1" fmla="*/ 0 h 17"/>
                          <a:gd name="T2" fmla="*/ 0 w 12"/>
                          <a:gd name="T3" fmla="*/ 9 h 17"/>
                          <a:gd name="T4" fmla="*/ 12 w 12"/>
                          <a:gd name="T5" fmla="*/ 17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12" h="17">
                            <a:moveTo>
                              <a:pt x="12" y="0"/>
                            </a:moveTo>
                            <a:lnTo>
                              <a:pt x="0" y="9"/>
                            </a:lnTo>
                            <a:lnTo>
                              <a:pt x="12" y="17"/>
                            </a:lnTo>
                          </a:path>
                        </a:pathLst>
                      </a:custGeom>
                      <a:noFill/>
                      <a:ln w="3175">
                        <a:solidFill>
                          <a:srgbClr val="B3B3B3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55" name="Freeform 340">
                        <a:extLst>
                          <a:ext uri="{FF2B5EF4-FFF2-40B4-BE49-F238E27FC236}">
                            <a16:creationId xmlns:a16="http://schemas.microsoft.com/office/drawing/2014/main" id="{878253C1-2C99-4730-AD33-BFAF03167DB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136" y="1482"/>
                        <a:ext cx="6" cy="9"/>
                      </a:xfrm>
                      <a:custGeom>
                        <a:avLst/>
                        <a:gdLst>
                          <a:gd name="T0" fmla="*/ 13 w 13"/>
                          <a:gd name="T1" fmla="*/ 0 h 17"/>
                          <a:gd name="T2" fmla="*/ 0 w 13"/>
                          <a:gd name="T3" fmla="*/ 9 h 17"/>
                          <a:gd name="T4" fmla="*/ 13 w 13"/>
                          <a:gd name="T5" fmla="*/ 17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13" h="17">
                            <a:moveTo>
                              <a:pt x="13" y="0"/>
                            </a:moveTo>
                            <a:lnTo>
                              <a:pt x="0" y="9"/>
                            </a:lnTo>
                            <a:lnTo>
                              <a:pt x="13" y="17"/>
                            </a:lnTo>
                          </a:path>
                        </a:pathLst>
                      </a:custGeom>
                      <a:noFill/>
                      <a:ln w="3175">
                        <a:solidFill>
                          <a:srgbClr val="B3B3B3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56" name="Freeform 341">
                        <a:extLst>
                          <a:ext uri="{FF2B5EF4-FFF2-40B4-BE49-F238E27FC236}">
                            <a16:creationId xmlns:a16="http://schemas.microsoft.com/office/drawing/2014/main" id="{0510867F-C39F-4AC7-8B00-E1650EB6507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161" y="1482"/>
                        <a:ext cx="6" cy="9"/>
                      </a:xfrm>
                      <a:custGeom>
                        <a:avLst/>
                        <a:gdLst>
                          <a:gd name="T0" fmla="*/ 11 w 11"/>
                          <a:gd name="T1" fmla="*/ 0 h 17"/>
                          <a:gd name="T2" fmla="*/ 0 w 11"/>
                          <a:gd name="T3" fmla="*/ 9 h 17"/>
                          <a:gd name="T4" fmla="*/ 11 w 11"/>
                          <a:gd name="T5" fmla="*/ 17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11" h="17">
                            <a:moveTo>
                              <a:pt x="11" y="0"/>
                            </a:moveTo>
                            <a:lnTo>
                              <a:pt x="0" y="9"/>
                            </a:lnTo>
                            <a:lnTo>
                              <a:pt x="11" y="17"/>
                            </a:lnTo>
                          </a:path>
                        </a:pathLst>
                      </a:custGeom>
                      <a:noFill/>
                      <a:ln w="3175">
                        <a:solidFill>
                          <a:srgbClr val="B3B3B3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57" name="Freeform 342">
                        <a:extLst>
                          <a:ext uri="{FF2B5EF4-FFF2-40B4-BE49-F238E27FC236}">
                            <a16:creationId xmlns:a16="http://schemas.microsoft.com/office/drawing/2014/main" id="{8410B816-5348-4070-8F72-247F09BC337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185" y="1482"/>
                        <a:ext cx="6" cy="9"/>
                      </a:xfrm>
                      <a:custGeom>
                        <a:avLst/>
                        <a:gdLst>
                          <a:gd name="T0" fmla="*/ 11 w 11"/>
                          <a:gd name="T1" fmla="*/ 0 h 17"/>
                          <a:gd name="T2" fmla="*/ 0 w 11"/>
                          <a:gd name="T3" fmla="*/ 9 h 17"/>
                          <a:gd name="T4" fmla="*/ 11 w 11"/>
                          <a:gd name="T5" fmla="*/ 17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11" h="17">
                            <a:moveTo>
                              <a:pt x="11" y="0"/>
                            </a:moveTo>
                            <a:lnTo>
                              <a:pt x="0" y="9"/>
                            </a:lnTo>
                            <a:lnTo>
                              <a:pt x="11" y="17"/>
                            </a:lnTo>
                          </a:path>
                        </a:pathLst>
                      </a:custGeom>
                      <a:noFill/>
                      <a:ln w="3175">
                        <a:solidFill>
                          <a:srgbClr val="B3B3B3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58" name="Freeform 343">
                        <a:extLst>
                          <a:ext uri="{FF2B5EF4-FFF2-40B4-BE49-F238E27FC236}">
                            <a16:creationId xmlns:a16="http://schemas.microsoft.com/office/drawing/2014/main" id="{014718F0-0B54-473F-A79C-D9DAAECE8E4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88" y="1482"/>
                        <a:ext cx="5" cy="9"/>
                      </a:xfrm>
                      <a:custGeom>
                        <a:avLst/>
                        <a:gdLst>
                          <a:gd name="T0" fmla="*/ 12 w 12"/>
                          <a:gd name="T1" fmla="*/ 0 h 17"/>
                          <a:gd name="T2" fmla="*/ 0 w 12"/>
                          <a:gd name="T3" fmla="*/ 9 h 17"/>
                          <a:gd name="T4" fmla="*/ 12 w 12"/>
                          <a:gd name="T5" fmla="*/ 17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12" h="17">
                            <a:moveTo>
                              <a:pt x="12" y="0"/>
                            </a:moveTo>
                            <a:lnTo>
                              <a:pt x="0" y="9"/>
                            </a:lnTo>
                            <a:lnTo>
                              <a:pt x="12" y="17"/>
                            </a:lnTo>
                          </a:path>
                        </a:pathLst>
                      </a:custGeom>
                      <a:noFill/>
                      <a:ln w="3175">
                        <a:solidFill>
                          <a:srgbClr val="B3B3B3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59" name="Freeform 344">
                        <a:extLst>
                          <a:ext uri="{FF2B5EF4-FFF2-40B4-BE49-F238E27FC236}">
                            <a16:creationId xmlns:a16="http://schemas.microsoft.com/office/drawing/2014/main" id="{ED5D4899-DF3A-4CD0-8866-4DADDB2A90F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23" y="1464"/>
                        <a:ext cx="6" cy="9"/>
                      </a:xfrm>
                      <a:custGeom>
                        <a:avLst/>
                        <a:gdLst>
                          <a:gd name="T0" fmla="*/ 12 w 12"/>
                          <a:gd name="T1" fmla="*/ 0 h 17"/>
                          <a:gd name="T2" fmla="*/ 0 w 12"/>
                          <a:gd name="T3" fmla="*/ 10 h 17"/>
                          <a:gd name="T4" fmla="*/ 12 w 12"/>
                          <a:gd name="T5" fmla="*/ 17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12" h="17">
                            <a:moveTo>
                              <a:pt x="12" y="0"/>
                            </a:moveTo>
                            <a:lnTo>
                              <a:pt x="0" y="10"/>
                            </a:lnTo>
                            <a:lnTo>
                              <a:pt x="12" y="17"/>
                            </a:lnTo>
                          </a:path>
                        </a:pathLst>
                      </a:custGeom>
                      <a:noFill/>
                      <a:ln w="3175">
                        <a:solidFill>
                          <a:srgbClr val="B3B3B3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60" name="Freeform 345">
                        <a:extLst>
                          <a:ext uri="{FF2B5EF4-FFF2-40B4-BE49-F238E27FC236}">
                            <a16:creationId xmlns:a16="http://schemas.microsoft.com/office/drawing/2014/main" id="{653748C7-B8B2-402E-B16B-F39CB5EC3F4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99" y="1464"/>
                        <a:ext cx="6" cy="9"/>
                      </a:xfrm>
                      <a:custGeom>
                        <a:avLst/>
                        <a:gdLst>
                          <a:gd name="T0" fmla="*/ 12 w 12"/>
                          <a:gd name="T1" fmla="*/ 0 h 17"/>
                          <a:gd name="T2" fmla="*/ 0 w 12"/>
                          <a:gd name="T3" fmla="*/ 10 h 17"/>
                          <a:gd name="T4" fmla="*/ 12 w 12"/>
                          <a:gd name="T5" fmla="*/ 17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12" h="17">
                            <a:moveTo>
                              <a:pt x="12" y="0"/>
                            </a:moveTo>
                            <a:lnTo>
                              <a:pt x="0" y="10"/>
                            </a:lnTo>
                            <a:lnTo>
                              <a:pt x="12" y="17"/>
                            </a:lnTo>
                          </a:path>
                        </a:pathLst>
                      </a:custGeom>
                      <a:noFill/>
                      <a:ln w="3175">
                        <a:solidFill>
                          <a:srgbClr val="B3B3B3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61" name="Line 346">
                        <a:extLst>
                          <a:ext uri="{FF2B5EF4-FFF2-40B4-BE49-F238E27FC236}">
                            <a16:creationId xmlns:a16="http://schemas.microsoft.com/office/drawing/2014/main" id="{7B26A8E8-288A-4E79-8E3B-8C9DF2DBD1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058" y="1402"/>
                        <a:ext cx="1" cy="16"/>
                      </a:xfrm>
                      <a:prstGeom prst="line">
                        <a:avLst/>
                      </a:prstGeom>
                      <a:noFill/>
                      <a:ln w="317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62" name="Line 347">
                        <a:extLst>
                          <a:ext uri="{FF2B5EF4-FFF2-40B4-BE49-F238E27FC236}">
                            <a16:creationId xmlns:a16="http://schemas.microsoft.com/office/drawing/2014/main" id="{F82BB139-5B3E-4372-9A18-158675B5293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018" y="1402"/>
                        <a:ext cx="1" cy="16"/>
                      </a:xfrm>
                      <a:prstGeom prst="line">
                        <a:avLst/>
                      </a:prstGeom>
                      <a:noFill/>
                      <a:ln w="317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63" name="Line 348">
                        <a:extLst>
                          <a:ext uri="{FF2B5EF4-FFF2-40B4-BE49-F238E27FC236}">
                            <a16:creationId xmlns:a16="http://schemas.microsoft.com/office/drawing/2014/main" id="{8A287B4E-A89B-4934-8F10-E8FCCA9B358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970" y="1402"/>
                        <a:ext cx="321" cy="1"/>
                      </a:xfrm>
                      <a:prstGeom prst="line">
                        <a:avLst/>
                      </a:prstGeom>
                      <a:noFill/>
                      <a:ln w="317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64" name="Freeform 349">
                        <a:extLst>
                          <a:ext uri="{FF2B5EF4-FFF2-40B4-BE49-F238E27FC236}">
                            <a16:creationId xmlns:a16="http://schemas.microsoft.com/office/drawing/2014/main" id="{4D88F1D8-D22D-4938-8152-9E5ED124F4C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60" y="1112"/>
                        <a:ext cx="383" cy="379"/>
                      </a:xfrm>
                      <a:custGeom>
                        <a:avLst/>
                        <a:gdLst>
                          <a:gd name="T0" fmla="*/ 0 w 767"/>
                          <a:gd name="T1" fmla="*/ 788 h 788"/>
                          <a:gd name="T2" fmla="*/ 0 w 767"/>
                          <a:gd name="T3" fmla="*/ 661 h 788"/>
                          <a:gd name="T4" fmla="*/ 30 w 767"/>
                          <a:gd name="T5" fmla="*/ 629 h 788"/>
                          <a:gd name="T6" fmla="*/ 21 w 767"/>
                          <a:gd name="T7" fmla="*/ 629 h 788"/>
                          <a:gd name="T8" fmla="*/ 21 w 767"/>
                          <a:gd name="T9" fmla="*/ 108 h 788"/>
                          <a:gd name="T10" fmla="*/ 126 w 767"/>
                          <a:gd name="T11" fmla="*/ 0 h 788"/>
                          <a:gd name="T12" fmla="*/ 767 w 767"/>
                          <a:gd name="T13" fmla="*/ 0 h 788"/>
                          <a:gd name="T14" fmla="*/ 767 w 767"/>
                          <a:gd name="T15" fmla="*/ 325 h 788"/>
                          <a:gd name="T16" fmla="*/ 740 w 767"/>
                          <a:gd name="T17" fmla="*/ 400 h 788"/>
                          <a:gd name="T18" fmla="*/ 740 w 767"/>
                          <a:gd name="T19" fmla="*/ 544 h 788"/>
                          <a:gd name="T20" fmla="*/ 713 w 767"/>
                          <a:gd name="T21" fmla="*/ 575 h 788"/>
                          <a:gd name="T22" fmla="*/ 767 w 767"/>
                          <a:gd name="T23" fmla="*/ 575 h 788"/>
                          <a:gd name="T24" fmla="*/ 767 w 767"/>
                          <a:gd name="T25" fmla="*/ 704 h 788"/>
                          <a:gd name="T26" fmla="*/ 680 w 767"/>
                          <a:gd name="T27" fmla="*/ 788 h 788"/>
                          <a:gd name="T28" fmla="*/ 0 w 767"/>
                          <a:gd name="T29" fmla="*/ 788 h 78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</a:cxnLst>
                        <a:rect l="0" t="0" r="r" b="b"/>
                        <a:pathLst>
                          <a:path w="767" h="788">
                            <a:moveTo>
                              <a:pt x="0" y="788"/>
                            </a:moveTo>
                            <a:lnTo>
                              <a:pt x="0" y="661"/>
                            </a:lnTo>
                            <a:lnTo>
                              <a:pt x="30" y="629"/>
                            </a:lnTo>
                            <a:lnTo>
                              <a:pt x="21" y="629"/>
                            </a:lnTo>
                            <a:lnTo>
                              <a:pt x="21" y="108"/>
                            </a:lnTo>
                            <a:lnTo>
                              <a:pt x="126" y="0"/>
                            </a:lnTo>
                            <a:lnTo>
                              <a:pt x="767" y="0"/>
                            </a:lnTo>
                            <a:lnTo>
                              <a:pt x="767" y="325"/>
                            </a:lnTo>
                            <a:lnTo>
                              <a:pt x="740" y="400"/>
                            </a:lnTo>
                            <a:lnTo>
                              <a:pt x="740" y="544"/>
                            </a:lnTo>
                            <a:lnTo>
                              <a:pt x="713" y="575"/>
                            </a:lnTo>
                            <a:lnTo>
                              <a:pt x="767" y="575"/>
                            </a:lnTo>
                            <a:lnTo>
                              <a:pt x="767" y="704"/>
                            </a:lnTo>
                            <a:lnTo>
                              <a:pt x="680" y="788"/>
                            </a:lnTo>
                            <a:lnTo>
                              <a:pt x="0" y="788"/>
                            </a:lnTo>
                          </a:path>
                        </a:pathLst>
                      </a:custGeom>
                      <a:noFill/>
                      <a:ln w="9525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65" name="Rectangle 350">
                        <a:extLst>
                          <a:ext uri="{FF2B5EF4-FFF2-40B4-BE49-F238E27FC236}">
                            <a16:creationId xmlns:a16="http://schemas.microsoft.com/office/drawing/2014/main" id="{F6E25633-6442-40AC-99AC-DC309F722B0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008" y="1188"/>
                        <a:ext cx="244" cy="176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chemeClr val="folHlink"/>
                          </a:gs>
                          <a:gs pos="100000">
                            <a:schemeClr val="folHlink">
                              <a:gamma/>
                              <a:shade val="66275"/>
                              <a:invGamma/>
                            </a:schemeClr>
                          </a:gs>
                        </a:gsLst>
                        <a:path path="rect">
                          <a:fillToRect r="100000" b="100000"/>
                        </a:path>
                      </a:gradFill>
                      <a:ln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2000"/>
                      </a:p>
                    </p:txBody>
                  </p:sp>
                </p:grpSp>
                <p:grpSp>
                  <p:nvGrpSpPr>
                    <p:cNvPr id="972" name="Group 351">
                      <a:extLst>
                        <a:ext uri="{FF2B5EF4-FFF2-40B4-BE49-F238E27FC236}">
                          <a16:creationId xmlns:a16="http://schemas.microsoft.com/office/drawing/2014/main" id="{D14EF9E7-98A8-4509-B523-C9EC223513B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555" y="1984"/>
                      <a:ext cx="48" cy="96"/>
                      <a:chOff x="720" y="960"/>
                      <a:chExt cx="192" cy="192"/>
                    </a:xfrm>
                  </p:grpSpPr>
                  <p:sp>
                    <p:nvSpPr>
                      <p:cNvPr id="973" name="Line 352">
                        <a:extLst>
                          <a:ext uri="{FF2B5EF4-FFF2-40B4-BE49-F238E27FC236}">
                            <a16:creationId xmlns:a16="http://schemas.microsoft.com/office/drawing/2014/main" id="{B243D3A6-359F-4F12-81BD-88BDD03F70C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720" y="1104"/>
                        <a:ext cx="192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974" name="Line 353">
                        <a:extLst>
                          <a:ext uri="{FF2B5EF4-FFF2-40B4-BE49-F238E27FC236}">
                            <a16:creationId xmlns:a16="http://schemas.microsoft.com/office/drawing/2014/main" id="{7C7F50FE-81D3-4D57-83C8-2A749966B8B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720" y="1056"/>
                        <a:ext cx="192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975" name="Line 354">
                        <a:extLst>
                          <a:ext uri="{FF2B5EF4-FFF2-40B4-BE49-F238E27FC236}">
                            <a16:creationId xmlns:a16="http://schemas.microsoft.com/office/drawing/2014/main" id="{F8479062-0C3C-430C-B4A1-1F150317642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720" y="1008"/>
                        <a:ext cx="192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976" name="Line 355">
                        <a:extLst>
                          <a:ext uri="{FF2B5EF4-FFF2-40B4-BE49-F238E27FC236}">
                            <a16:creationId xmlns:a16="http://schemas.microsoft.com/office/drawing/2014/main" id="{B3ACBB6F-12B5-4827-A605-0AD1EF873EA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720" y="960"/>
                        <a:ext cx="192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977" name="Line 356">
                        <a:extLst>
                          <a:ext uri="{FF2B5EF4-FFF2-40B4-BE49-F238E27FC236}">
                            <a16:creationId xmlns:a16="http://schemas.microsoft.com/office/drawing/2014/main" id="{259864B9-A3F1-4B10-A529-3EFEB36DB59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720" y="1152"/>
                        <a:ext cx="192" cy="0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2000"/>
                      </a:p>
                    </p:txBody>
                  </p:sp>
                </p:grpSp>
              </p:grpSp>
              <p:grpSp>
                <p:nvGrpSpPr>
                  <p:cNvPr id="953" name="Group 297">
                    <a:extLst>
                      <a:ext uri="{FF2B5EF4-FFF2-40B4-BE49-F238E27FC236}">
                        <a16:creationId xmlns:a16="http://schemas.microsoft.com/office/drawing/2014/main" id="{4C089A5E-3EA0-48BF-8224-31F99E22BD8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5400000">
                    <a:off x="3999565" y="3669509"/>
                    <a:ext cx="292903" cy="528700"/>
                    <a:chOff x="4239272" y="4596799"/>
                    <a:chExt cx="1499664" cy="1866627"/>
                  </a:xfrm>
                </p:grpSpPr>
                <p:grpSp>
                  <p:nvGrpSpPr>
                    <p:cNvPr id="958" name="Group 957">
                      <a:extLst>
                        <a:ext uri="{FF2B5EF4-FFF2-40B4-BE49-F238E27FC236}">
                          <a16:creationId xmlns:a16="http://schemas.microsoft.com/office/drawing/2014/main" id="{AF6ED873-497E-4625-99CC-26AE7AE1418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-5400000">
                      <a:off x="4055790" y="4780281"/>
                      <a:ext cx="1866627" cy="1499664"/>
                      <a:chOff x="1907236" y="2765397"/>
                      <a:chExt cx="1511457" cy="1339701"/>
                    </a:xfrm>
                  </p:grpSpPr>
                  <p:sp>
                    <p:nvSpPr>
                      <p:cNvPr id="961" name="Flowchart: Stored Data 960">
                        <a:extLst>
                          <a:ext uri="{FF2B5EF4-FFF2-40B4-BE49-F238E27FC236}">
                            <a16:creationId xmlns:a16="http://schemas.microsoft.com/office/drawing/2014/main" id="{BF4F0831-63A6-4C1F-A27B-11D80838E781}"/>
                          </a:ext>
                        </a:extLst>
                      </p:cNvPr>
                      <p:cNvSpPr/>
                      <p:nvPr/>
                    </p:nvSpPr>
                    <p:spPr>
                      <a:xfrm rot="11106135" flipH="1">
                        <a:off x="2006250" y="3149929"/>
                        <a:ext cx="148979" cy="402417"/>
                      </a:xfrm>
                      <a:prstGeom prst="flowChartOnlineStorage">
                        <a:avLst/>
                      </a:prstGeom>
                      <a:solidFill>
                        <a:srgbClr val="DEC878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>
                        <a:lvl1pPr eaLnBrk="0" hangingPunct="0"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1pPr>
                        <a:lvl2pPr marL="742950" indent="-285750" eaLnBrk="0" hangingPunct="0"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2pPr>
                        <a:lvl3pPr marL="1143000" indent="-228600" eaLnBrk="0" hangingPunct="0"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3pPr>
                        <a:lvl4pPr marL="1600200" indent="-228600" eaLnBrk="0" hangingPunct="0"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4pPr>
                        <a:lvl5pPr marL="2057400" indent="-228600" eaLnBrk="0" hangingPunct="0"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9pPr>
                      </a:lstStyle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ja-JP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游ゴシック" panose="020B0400000000000000" pitchFamily="34" charset="-128"/>
                          <a:cs typeface="Arial" pitchFamily="34" charset="0"/>
                        </a:endParaRPr>
                      </a:p>
                    </p:txBody>
                  </p:sp>
                  <p:sp>
                    <p:nvSpPr>
                      <p:cNvPr id="962" name="Flowchart: Stored Data 961">
                        <a:extLst>
                          <a:ext uri="{FF2B5EF4-FFF2-40B4-BE49-F238E27FC236}">
                            <a16:creationId xmlns:a16="http://schemas.microsoft.com/office/drawing/2014/main" id="{E87A47E3-1B46-432C-95ED-0CA9D07B29DE}"/>
                          </a:ext>
                        </a:extLst>
                      </p:cNvPr>
                      <p:cNvSpPr/>
                      <p:nvPr/>
                    </p:nvSpPr>
                    <p:spPr>
                      <a:xfrm rot="11106135">
                        <a:off x="2966919" y="3177877"/>
                        <a:ext cx="169532" cy="402417"/>
                      </a:xfrm>
                      <a:prstGeom prst="flowChartOnlineStorage">
                        <a:avLst/>
                      </a:prstGeom>
                      <a:solidFill>
                        <a:srgbClr val="DEC878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ja-JP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游ゴシック" panose="020B0400000000000000" pitchFamily="34" charset="-128"/>
                          <a:cs typeface="Arial" pitchFamily="34" charset="0"/>
                        </a:endParaRPr>
                      </a:p>
                    </p:txBody>
                  </p:sp>
                  <p:sp>
                    <p:nvSpPr>
                      <p:cNvPr id="963" name="Flowchart: Stored Data 962">
                        <a:extLst>
                          <a:ext uri="{FF2B5EF4-FFF2-40B4-BE49-F238E27FC236}">
                            <a16:creationId xmlns:a16="http://schemas.microsoft.com/office/drawing/2014/main" id="{0CB01668-C4F6-4C83-969A-A1BA8BAF24F9}"/>
                          </a:ext>
                        </a:extLst>
                      </p:cNvPr>
                      <p:cNvSpPr/>
                      <p:nvPr/>
                    </p:nvSpPr>
                    <p:spPr>
                      <a:xfrm rot="12403155">
                        <a:off x="2797391" y="3474098"/>
                        <a:ext cx="287687" cy="408008"/>
                      </a:xfrm>
                      <a:prstGeom prst="flowChartOnlineStorag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>
                        <a:lvl1pPr eaLnBrk="0" hangingPunct="0"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1pPr>
                        <a:lvl2pPr marL="742950" indent="-285750" eaLnBrk="0" hangingPunct="0"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2pPr>
                        <a:lvl3pPr marL="1143000" indent="-228600" eaLnBrk="0" hangingPunct="0"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3pPr>
                        <a:lvl4pPr marL="1600200" indent="-228600" eaLnBrk="0" hangingPunct="0"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4pPr>
                        <a:lvl5pPr marL="2057400" indent="-228600" eaLnBrk="0" hangingPunct="0"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9pPr>
                      </a:lstStyle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ja-JP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游ゴシック" panose="020B0400000000000000" pitchFamily="34" charset="-128"/>
                          <a:cs typeface="Arial" pitchFamily="34" charset="0"/>
                        </a:endParaRPr>
                      </a:p>
                    </p:txBody>
                  </p:sp>
                  <p:sp>
                    <p:nvSpPr>
                      <p:cNvPr id="964" name="Flowchart: Stored Data 963">
                        <a:extLst>
                          <a:ext uri="{FF2B5EF4-FFF2-40B4-BE49-F238E27FC236}">
                            <a16:creationId xmlns:a16="http://schemas.microsoft.com/office/drawing/2014/main" id="{D9440B8C-6391-4BBD-881F-73C5E5DD4F31}"/>
                          </a:ext>
                        </a:extLst>
                      </p:cNvPr>
                      <p:cNvSpPr/>
                      <p:nvPr/>
                    </p:nvSpPr>
                    <p:spPr>
                      <a:xfrm rot="20416186">
                        <a:off x="2006250" y="3462920"/>
                        <a:ext cx="287687" cy="435952"/>
                      </a:xfrm>
                      <a:prstGeom prst="flowChartOnlineStorag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>
                        <a:lvl1pPr eaLnBrk="0" hangingPunct="0"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1pPr>
                        <a:lvl2pPr marL="742950" indent="-285750" eaLnBrk="0" hangingPunct="0"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2pPr>
                        <a:lvl3pPr marL="1143000" indent="-228600" eaLnBrk="0" hangingPunct="0"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3pPr>
                        <a:lvl4pPr marL="1600200" indent="-228600" eaLnBrk="0" hangingPunct="0"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4pPr>
                        <a:lvl5pPr marL="2057400" indent="-228600" eaLnBrk="0" hangingPunct="0"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9pPr>
                      </a:lstStyle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ja-JP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游ゴシック" panose="020B0400000000000000" pitchFamily="34" charset="-128"/>
                          <a:cs typeface="Arial" pitchFamily="34" charset="0"/>
                        </a:endParaRPr>
                      </a:p>
                    </p:txBody>
                  </p:sp>
                  <p:sp>
                    <p:nvSpPr>
                      <p:cNvPr id="965" name="Oval 964">
                        <a:extLst>
                          <a:ext uri="{FF2B5EF4-FFF2-40B4-BE49-F238E27FC236}">
                            <a16:creationId xmlns:a16="http://schemas.microsoft.com/office/drawing/2014/main" id="{A339142D-9D59-4B7F-8F91-AA95537119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93584" y="3569118"/>
                        <a:ext cx="873336" cy="535980"/>
                      </a:xfrm>
                      <a:prstGeom prst="ellips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>
                        <a:lvl1pPr eaLnBrk="0" hangingPunct="0"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1pPr>
                        <a:lvl2pPr marL="742950" indent="-285750" eaLnBrk="0" hangingPunct="0"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2pPr>
                        <a:lvl3pPr marL="1143000" indent="-228600" eaLnBrk="0" hangingPunct="0"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3pPr>
                        <a:lvl4pPr marL="1600200" indent="-228600" eaLnBrk="0" hangingPunct="0"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4pPr>
                        <a:lvl5pPr marL="2057400" indent="-228600" eaLnBrk="0" hangingPunct="0"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9pPr>
                      </a:lstStyle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ja-JP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游ゴシック" panose="020B0400000000000000" pitchFamily="34" charset="-128"/>
                          <a:cs typeface="Arial" pitchFamily="34" charset="0"/>
                        </a:endParaRPr>
                      </a:p>
                    </p:txBody>
                  </p:sp>
                  <p:sp>
                    <p:nvSpPr>
                      <p:cNvPr id="966" name="Oval 965">
                        <a:extLst>
                          <a:ext uri="{FF2B5EF4-FFF2-40B4-BE49-F238E27FC236}">
                            <a16:creationId xmlns:a16="http://schemas.microsoft.com/office/drawing/2014/main" id="{C935B762-752B-4F34-BB03-BB0F0E5A126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93938" y="3502046"/>
                        <a:ext cx="472629" cy="475074"/>
                      </a:xfrm>
                      <a:prstGeom prst="ellipse">
                        <a:avLst/>
                      </a:prstGeom>
                      <a:solidFill>
                        <a:srgbClr val="FFFF00"/>
                      </a:solidFill>
                      <a:ln w="31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>
                        <a:lvl1pPr eaLnBrk="0" hangingPunct="0"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1pPr>
                        <a:lvl2pPr marL="742950" indent="-285750" eaLnBrk="0" hangingPunct="0"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2pPr>
                        <a:lvl3pPr marL="1143000" indent="-228600" eaLnBrk="0" hangingPunct="0"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3pPr>
                        <a:lvl4pPr marL="1600200" indent="-228600" eaLnBrk="0" hangingPunct="0"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4pPr>
                        <a:lvl5pPr marL="2057400" indent="-228600" eaLnBrk="0" hangingPunct="0"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9pPr>
                      </a:lstStyle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ja-JP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游ゴシック" panose="020B0400000000000000" pitchFamily="34" charset="-128"/>
                          <a:cs typeface="Arial" pitchFamily="34" charset="0"/>
                        </a:endParaRPr>
                      </a:p>
                    </p:txBody>
                  </p:sp>
                  <p:pic>
                    <p:nvPicPr>
                      <p:cNvPr id="967" name="Picture 2">
                        <a:extLst>
                          <a:ext uri="{FF2B5EF4-FFF2-40B4-BE49-F238E27FC236}">
                            <a16:creationId xmlns:a16="http://schemas.microsoft.com/office/drawing/2014/main" id="{79EEBE9C-DCF9-48D3-93C0-2BA68D1019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9093" y="2873977"/>
                        <a:ext cx="609600" cy="8789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968" name="Picture 3">
                        <a:extLst>
                          <a:ext uri="{FF2B5EF4-FFF2-40B4-BE49-F238E27FC236}">
                            <a16:creationId xmlns:a16="http://schemas.microsoft.com/office/drawing/2014/main" id="{6E26E49D-288E-4605-8AD6-7EC63EB068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236" y="2765397"/>
                        <a:ext cx="375290" cy="6721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sp>
                  <p:nvSpPr>
                    <p:cNvPr id="959" name="Oval 958">
                      <a:extLst>
                        <a:ext uri="{FF2B5EF4-FFF2-40B4-BE49-F238E27FC236}">
                          <a16:creationId xmlns:a16="http://schemas.microsoft.com/office/drawing/2014/main" id="{3EC26F5F-9022-4C7C-B686-1FDFF6DCC20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5186579" y="5506179"/>
                      <a:ext cx="348943" cy="356621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ja-JP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libri" pitchFamily="34" charset="0"/>
                        <a:ea typeface="游ゴシック" panose="020B0400000000000000" pitchFamily="34" charset="-128"/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960" name="Moon 959">
                      <a:extLst>
                        <a:ext uri="{FF2B5EF4-FFF2-40B4-BE49-F238E27FC236}">
                          <a16:creationId xmlns:a16="http://schemas.microsoft.com/office/drawing/2014/main" id="{6A16B94B-9FC4-48FE-AA86-AD449CB854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75468" y="5464088"/>
                      <a:ext cx="187694" cy="456801"/>
                    </a:xfrm>
                    <a:prstGeom prst="moon">
                      <a:avLst/>
                    </a:prstGeom>
                    <a:solidFill>
                      <a:srgbClr val="FFFF00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ja-JP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libri" pitchFamily="34" charset="0"/>
                        <a:ea typeface="游ゴシック" panose="020B0400000000000000" pitchFamily="34" charset="-128"/>
                        <a:cs typeface="Arial" pitchFamily="34" charset="0"/>
                      </a:endParaRPr>
                    </a:p>
                  </p:txBody>
                </p:sp>
              </p:grpSp>
              <p:sp>
                <p:nvSpPr>
                  <p:cNvPr id="954" name="Cube 953">
                    <a:extLst>
                      <a:ext uri="{FF2B5EF4-FFF2-40B4-BE49-F238E27FC236}">
                        <a16:creationId xmlns:a16="http://schemas.microsoft.com/office/drawing/2014/main" id="{24FF74F6-6124-4045-99A3-FF281ECEC597}"/>
                      </a:ext>
                    </a:extLst>
                  </p:cNvPr>
                  <p:cNvSpPr/>
                  <p:nvPr/>
                </p:nvSpPr>
                <p:spPr>
                  <a:xfrm>
                    <a:off x="3761649" y="3538572"/>
                    <a:ext cx="284749" cy="298051"/>
                  </a:xfrm>
                  <a:prstGeom prst="cub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955" name="Picture 954">
                    <a:extLst>
                      <a:ext uri="{FF2B5EF4-FFF2-40B4-BE49-F238E27FC236}">
                        <a16:creationId xmlns:a16="http://schemas.microsoft.com/office/drawing/2014/main" id="{7D3EA55E-8E09-4160-B237-691B22B88B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51401" y="3604112"/>
                    <a:ext cx="111290" cy="102051"/>
                  </a:xfrm>
                  <a:prstGeom prst="rect">
                    <a:avLst/>
                  </a:prstGeom>
                  <a:ln w="28575">
                    <a:noFill/>
                  </a:ln>
                </p:spPr>
              </p:pic>
              <p:pic>
                <p:nvPicPr>
                  <p:cNvPr id="956" name="図 13">
                    <a:extLst>
                      <a:ext uri="{FF2B5EF4-FFF2-40B4-BE49-F238E27FC236}">
                        <a16:creationId xmlns:a16="http://schemas.microsoft.com/office/drawing/2014/main" id="{0A3149DD-136A-4360-AB68-B64DC6E973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02876" y="3574991"/>
                    <a:ext cx="245112" cy="245112"/>
                  </a:xfrm>
                  <a:prstGeom prst="rect">
                    <a:avLst/>
                  </a:prstGeom>
                </p:spPr>
              </p:pic>
              <p:sp>
                <p:nvSpPr>
                  <p:cNvPr id="957" name="二等辺三角形 7172">
                    <a:extLst>
                      <a:ext uri="{FF2B5EF4-FFF2-40B4-BE49-F238E27FC236}">
                        <a16:creationId xmlns:a16="http://schemas.microsoft.com/office/drawing/2014/main" id="{3ED232AE-81F6-487C-84E5-6FF66D1EDFB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3994698" y="3545376"/>
                    <a:ext cx="137453" cy="213337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FFFF00">
                      <a:alpha val="50195"/>
                    </a:srgbClr>
                  </a:solidFill>
                  <a:ln w="9525" algn="ctr">
                    <a:solidFill>
                      <a:srgbClr val="000000"/>
                    </a:solidFill>
                    <a:round/>
                    <a:headEnd/>
                    <a:tailEnd/>
                  </a:ln>
                  <a:effectLst>
                    <a:outerShdw dist="35921" dir="2700000" algn="ctr" rotWithShape="0">
                      <a:srgbClr val="808080"/>
                    </a:outerShdw>
                  </a:effectLst>
                </p:spPr>
                <p:txBody>
                  <a:bodyPr/>
                  <a:lstStyle/>
                  <a:p>
                    <a:pPr algn="ctr"/>
                    <a:endParaRPr lang="en-SG" sz="2000" b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949" name="Rectangle 948">
                  <a:extLst>
                    <a:ext uri="{FF2B5EF4-FFF2-40B4-BE49-F238E27FC236}">
                      <a16:creationId xmlns:a16="http://schemas.microsoft.com/office/drawing/2014/main" id="{0EAD77BF-4483-474B-9CAF-1E9FC7E48324}"/>
                    </a:ext>
                  </a:extLst>
                </p:cNvPr>
                <p:cNvSpPr/>
                <p:nvPr/>
              </p:nvSpPr>
              <p:spPr>
                <a:xfrm>
                  <a:off x="11067423" y="5427175"/>
                  <a:ext cx="808064" cy="1700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highlight>
                        <a:srgbClr val="FFFF00"/>
                      </a:highlight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Pallet ID</a:t>
                  </a:r>
                </a:p>
              </p:txBody>
            </p:sp>
            <p:sp>
              <p:nvSpPr>
                <p:cNvPr id="950" name="Rectangle 949">
                  <a:extLst>
                    <a:ext uri="{FF2B5EF4-FFF2-40B4-BE49-F238E27FC236}">
                      <a16:creationId xmlns:a16="http://schemas.microsoft.com/office/drawing/2014/main" id="{838A6411-DC45-4B69-BDF7-5BC733D9166F}"/>
                    </a:ext>
                  </a:extLst>
                </p:cNvPr>
                <p:cNvSpPr/>
                <p:nvPr/>
              </p:nvSpPr>
              <p:spPr>
                <a:xfrm>
                  <a:off x="8585143" y="5279213"/>
                  <a:ext cx="630941" cy="17141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rgbClr val="0000FF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Link</a:t>
                  </a:r>
                </a:p>
              </p:txBody>
            </p:sp>
            <p:sp>
              <p:nvSpPr>
                <p:cNvPr id="951" name="Rectangle 950">
                  <a:extLst>
                    <a:ext uri="{FF2B5EF4-FFF2-40B4-BE49-F238E27FC236}">
                      <a16:creationId xmlns:a16="http://schemas.microsoft.com/office/drawing/2014/main" id="{501B20C1-D84A-47AA-9774-96A66F89722F}"/>
                    </a:ext>
                  </a:extLst>
                </p:cNvPr>
                <p:cNvSpPr/>
                <p:nvPr/>
              </p:nvSpPr>
              <p:spPr>
                <a:xfrm>
                  <a:off x="10209077" y="5268192"/>
                  <a:ext cx="630941" cy="17141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rgbClr val="0000FF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Link</a:t>
                  </a:r>
                </a:p>
              </p:txBody>
            </p:sp>
            <p:sp>
              <p:nvSpPr>
                <p:cNvPr id="1180" name="Rectangle 1179">
                  <a:extLst>
                    <a:ext uri="{FF2B5EF4-FFF2-40B4-BE49-F238E27FC236}">
                      <a16:creationId xmlns:a16="http://schemas.microsoft.com/office/drawing/2014/main" id="{D4E69B52-9EA3-4DBB-8D91-6CCE6A1AD54A}"/>
                    </a:ext>
                  </a:extLst>
                </p:cNvPr>
                <p:cNvSpPr/>
                <p:nvPr/>
              </p:nvSpPr>
              <p:spPr>
                <a:xfrm>
                  <a:off x="8812688" y="4322649"/>
                  <a:ext cx="630941" cy="17141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rgbClr val="0000FF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Link</a:t>
                  </a:r>
                </a:p>
              </p:txBody>
            </p:sp>
          </p:grpSp>
          <p:cxnSp>
            <p:nvCxnSpPr>
              <p:cNvPr id="942" name="Straight Arrow Connector 941">
                <a:extLst>
                  <a:ext uri="{FF2B5EF4-FFF2-40B4-BE49-F238E27FC236}">
                    <a16:creationId xmlns:a16="http://schemas.microsoft.com/office/drawing/2014/main" id="{4FA1ED82-7D88-401B-9079-6013543C50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0596" y="4992249"/>
                <a:ext cx="0" cy="243059"/>
              </a:xfrm>
              <a:prstGeom prst="straightConnector1">
                <a:avLst/>
              </a:prstGeom>
              <a:ln w="28575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EFB1F34F-8F11-47B7-8848-6439DC0ADC4D}"/>
                </a:ext>
              </a:extLst>
            </p:cNvPr>
            <p:cNvCxnSpPr/>
            <p:nvPr/>
          </p:nvCxnSpPr>
          <p:spPr>
            <a:xfrm>
              <a:off x="7888173" y="4760978"/>
              <a:ext cx="1251097" cy="567608"/>
            </a:xfrm>
            <a:prstGeom prst="bentConnector3">
              <a:avLst>
                <a:gd name="adj1" fmla="val 100063"/>
              </a:avLst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7" name="Rectangle 506">
            <a:extLst>
              <a:ext uri="{FF2B5EF4-FFF2-40B4-BE49-F238E27FC236}">
                <a16:creationId xmlns:a16="http://schemas.microsoft.com/office/drawing/2014/main" id="{46C88B58-6D27-4464-989D-489B76FB31C3}"/>
              </a:ext>
            </a:extLst>
          </p:cNvPr>
          <p:cNvSpPr/>
          <p:nvPr/>
        </p:nvSpPr>
        <p:spPr>
          <a:xfrm>
            <a:off x="11432688" y="34060"/>
            <a:ext cx="643224" cy="2987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2/7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6B81A5-611F-8857-1191-2F44B09E117C}"/>
              </a:ext>
            </a:extLst>
          </p:cNvPr>
          <p:cNvSpPr txBox="1"/>
          <p:nvPr/>
        </p:nvSpPr>
        <p:spPr>
          <a:xfrm>
            <a:off x="3044128" y="806172"/>
            <a:ext cx="5223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IN</a:t>
            </a:r>
            <a:endParaRPr 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CA3552-0638-DEA6-29DA-1C0CA912BE38}"/>
              </a:ext>
            </a:extLst>
          </p:cNvPr>
          <p:cNvSpPr txBox="1"/>
          <p:nvPr/>
        </p:nvSpPr>
        <p:spPr>
          <a:xfrm>
            <a:off x="8362724" y="861208"/>
            <a:ext cx="7693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OUT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729829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AutoShape 3">
            <a:extLst>
              <a:ext uri="{FF2B5EF4-FFF2-40B4-BE49-F238E27FC236}">
                <a16:creationId xmlns:a16="http://schemas.microsoft.com/office/drawing/2014/main" id="{919E21E5-A86E-4212-ADC4-1E7D9BE90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0440" y="1897697"/>
            <a:ext cx="5800976" cy="4797743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itchFamily="34" charset="0"/>
            </a:endParaRPr>
          </a:p>
        </p:txBody>
      </p: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A58972D4-176D-44FE-A0D1-BAA7E6E0C661}"/>
              </a:ext>
            </a:extLst>
          </p:cNvPr>
          <p:cNvGrpSpPr/>
          <p:nvPr/>
        </p:nvGrpSpPr>
        <p:grpSpPr>
          <a:xfrm>
            <a:off x="6605935" y="5238202"/>
            <a:ext cx="5178193" cy="1188403"/>
            <a:chOff x="9252179" y="6013138"/>
            <a:chExt cx="2930056" cy="633710"/>
          </a:xfrm>
        </p:grpSpPr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896AEC5B-6C89-4CCC-805F-36ED7A44DD7F}"/>
                </a:ext>
              </a:extLst>
            </p:cNvPr>
            <p:cNvSpPr/>
            <p:nvPr/>
          </p:nvSpPr>
          <p:spPr>
            <a:xfrm>
              <a:off x="9864562" y="6128327"/>
              <a:ext cx="1548646" cy="4087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defTabSz="914400">
                <a:defRPr/>
              </a:pPr>
              <a:r>
                <a:rPr lang="en-US" sz="1400" dirty="0">
                  <a:solidFill>
                    <a:schemeClr val="tx1"/>
                  </a:solidFill>
                  <a:highlight>
                    <a:srgbClr val="FFFF00"/>
                  </a:highlight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Visualize shipment on WMS</a:t>
              </a:r>
            </a:p>
          </p:txBody>
        </p:sp>
        <p:pic>
          <p:nvPicPr>
            <p:cNvPr id="317" name="Picture 316">
              <a:extLst>
                <a:ext uri="{FF2B5EF4-FFF2-40B4-BE49-F238E27FC236}">
                  <a16:creationId xmlns:a16="http://schemas.microsoft.com/office/drawing/2014/main" id="{651A6B7B-5FDF-4752-9705-CD22024569B7}"/>
                </a:ext>
              </a:extLst>
            </p:cNvPr>
            <p:cNvPicPr>
              <a:picLocks noChangeAspect="1" noChangeArrowheads="1"/>
              <a:extLst>
                <a:ext uri="{84589F7E-364E-4C9E-8A38-B11213B215E9}">
                  <a14:cameraTool xmlns:a14="http://schemas.microsoft.com/office/drawing/2010/main" cellRange="$B$3:$I$7"/>
                </a:ext>
              </a:extLst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252179" y="6013138"/>
              <a:ext cx="2930056" cy="63371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FFFFFF" mc:Ignorable="a14" a14:legacySpreadsheetColorIndex="9"/>
            </a:solidFill>
            <a:ln w="9525">
              <a:solidFill>
                <a:srgbClr xmlns:mc="http://schemas.openxmlformats.org/markup-compatibility/2006" xmlns:a14="http://schemas.microsoft.com/office/drawing/2010/main" val="000000" mc:Ignorable="a14" a14:legacySpreadsheetColorIndex="64"/>
              </a:solidFill>
              <a:miter lim="800000"/>
              <a:headEnd/>
              <a:tailEnd/>
            </a:ln>
          </p:spPr>
        </p:pic>
      </p:grp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94D8B62-2E0D-4992-A62C-DBAB409BBED3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OQC Visualize System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4992F9-7CFE-4159-AD24-F9A9B47BE8C2}"/>
              </a:ext>
            </a:extLst>
          </p:cNvPr>
          <p:cNvSpPr/>
          <p:nvPr/>
        </p:nvSpPr>
        <p:spPr>
          <a:xfrm>
            <a:off x="116313" y="458926"/>
            <a:ext cx="11959372" cy="37569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Details of system OQC </a:t>
            </a:r>
            <a:r>
              <a:rPr lang="en-US" sz="16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 SCM</a:t>
            </a:r>
            <a:endParaRPr lang="en-US" sz="1600" b="1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62" name="Text Box 5">
            <a:extLst>
              <a:ext uri="{FF2B5EF4-FFF2-40B4-BE49-F238E27FC236}">
                <a16:creationId xmlns:a16="http://schemas.microsoft.com/office/drawing/2014/main" id="{C74903A7-C53C-426D-904D-0C0363A696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2507" y="1691800"/>
            <a:ext cx="2305050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◆ After</a:t>
            </a: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endParaRPr kumimoji="1" lang="en-US" altLang="ja-JP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3" name="AutoShape 2">
            <a:extLst>
              <a:ext uri="{FF2B5EF4-FFF2-40B4-BE49-F238E27FC236}">
                <a16:creationId xmlns:a16="http://schemas.microsoft.com/office/drawing/2014/main" id="{D4EA5F16-06AF-4A77-98EF-21FA00DD2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597" y="1897697"/>
            <a:ext cx="5947409" cy="4797743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itchFamily="34" charset="0"/>
            </a:endParaRPr>
          </a:p>
        </p:txBody>
      </p:sp>
      <p:sp>
        <p:nvSpPr>
          <p:cNvPr id="64" name="Text Box 4">
            <a:extLst>
              <a:ext uri="{FF2B5EF4-FFF2-40B4-BE49-F238E27FC236}">
                <a16:creationId xmlns:a16="http://schemas.microsoft.com/office/drawing/2014/main" id="{3D2F3C47-4E46-46DB-B797-E1997C7E04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2857" y="1696714"/>
            <a:ext cx="2305050" cy="40005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itchFamily="34" charset="0"/>
              </a:rPr>
              <a:t>◆Before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33D9304-9741-BC1F-CD5A-CDFDD8A3122A}"/>
              </a:ext>
            </a:extLst>
          </p:cNvPr>
          <p:cNvGrpSpPr/>
          <p:nvPr/>
        </p:nvGrpSpPr>
        <p:grpSpPr>
          <a:xfrm>
            <a:off x="196217" y="992882"/>
            <a:ext cx="11847192" cy="540655"/>
            <a:chOff x="196217" y="1257665"/>
            <a:chExt cx="11847192" cy="1117065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7DD1968-E890-4C94-960F-69483490489F}"/>
                </a:ext>
              </a:extLst>
            </p:cNvPr>
            <p:cNvSpPr/>
            <p:nvPr/>
          </p:nvSpPr>
          <p:spPr>
            <a:xfrm>
              <a:off x="3571875" y="1257665"/>
              <a:ext cx="2324100" cy="111706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4445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GB" sz="16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OQC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5890F6A-D3F2-4E26-9B21-B30E1B820BC0}"/>
                </a:ext>
              </a:extLst>
            </p:cNvPr>
            <p:cNvSpPr/>
            <p:nvPr/>
          </p:nvSpPr>
          <p:spPr>
            <a:xfrm>
              <a:off x="6534148" y="1257665"/>
              <a:ext cx="2295527" cy="111706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4445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None/>
                <a:defRPr/>
              </a:pPr>
              <a:r>
                <a:rPr lang="en-US" sz="1600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SCM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523FB1D-3997-4883-B6AA-5006F89EF79B}"/>
                </a:ext>
              </a:extLst>
            </p:cNvPr>
            <p:cNvSpPr/>
            <p:nvPr/>
          </p:nvSpPr>
          <p:spPr>
            <a:xfrm>
              <a:off x="196217" y="1257666"/>
              <a:ext cx="2699384" cy="1117064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4445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285750" indent="-285750">
                <a:buFont typeface="Wingdings" panose="05000000000000000000" pitchFamily="2" charset="2"/>
                <a:buChar char="§"/>
                <a:defRPr/>
              </a:pPr>
              <a:r>
                <a:rPr lang="en-US" sz="16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Judgment lot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0B817BD-2AA1-42A8-BDC7-92DC355DC7DD}"/>
                </a:ext>
              </a:extLst>
            </p:cNvPr>
            <p:cNvSpPr/>
            <p:nvPr/>
          </p:nvSpPr>
          <p:spPr>
            <a:xfrm>
              <a:off x="9505949" y="1257665"/>
              <a:ext cx="2537460" cy="1117064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4445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285750" indent="-285750">
                <a:buFont typeface="Wingdings" panose="05000000000000000000" pitchFamily="2" charset="2"/>
                <a:buChar char="§"/>
                <a:defRPr/>
              </a:pPr>
              <a:r>
                <a:rPr lang="en-US" sz="16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OQC result update</a:t>
              </a:r>
            </a:p>
            <a:p>
              <a:pPr marL="285750" indent="-285750">
                <a:buFont typeface="Wingdings" panose="05000000000000000000" pitchFamily="2" charset="2"/>
                <a:buChar char="§"/>
                <a:defRPr/>
              </a:pPr>
              <a:r>
                <a:rPr lang="en-US" sz="16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Auto judgment lot </a:t>
              </a:r>
              <a:endParaRPr lang="en-GB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D11DBA6-4A12-4A33-8CCE-67A050DC98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7971" y="1841595"/>
              <a:ext cx="60200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65DDC06E-9F9F-4208-95CF-09B23F3851C6}"/>
                </a:ext>
              </a:extLst>
            </p:cNvPr>
            <p:cNvSpPr/>
            <p:nvPr/>
          </p:nvSpPr>
          <p:spPr>
            <a:xfrm>
              <a:off x="5995178" y="1540898"/>
              <a:ext cx="450525" cy="550597"/>
            </a:xfrm>
            <a:prstGeom prst="rightArrow">
              <a:avLst/>
            </a:prstGeom>
            <a:solidFill>
              <a:srgbClr val="00B0F0"/>
            </a:solidFill>
            <a:scene3d>
              <a:camera prst="orthographicFront"/>
              <a:lightRig rig="threePt" dir="t"/>
            </a:scene3d>
            <a:sp3d>
              <a:bevelT w="57150" h="571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E107B4C4-2D89-4AC1-9640-0E3E7F1228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1701" y="1816195"/>
              <a:ext cx="612222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C40CDF6B-789A-4951-9D60-BD5FEF9BF46E}"/>
              </a:ext>
            </a:extLst>
          </p:cNvPr>
          <p:cNvSpPr/>
          <p:nvPr/>
        </p:nvSpPr>
        <p:spPr>
          <a:xfrm>
            <a:off x="140843" y="2025400"/>
            <a:ext cx="594740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b="1" u="sng" dirty="0">
                <a:latin typeface="Meiryo UI" panose="020B0604030504040204" pitchFamily="34" charset="-128"/>
                <a:ea typeface="Meiryo UI" panose="020B0604030504040204" pitchFamily="34" charset="-128"/>
              </a:rPr>
              <a:t>OQC: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Manual</a:t>
            </a:r>
            <a:r>
              <a:rPr lang="en-GB" sz="1600" dirty="0">
                <a:latin typeface="Meiryo UI" panose="020B0604030504040204" pitchFamily="34" charset="-128"/>
                <a:ea typeface="Meiryo UI" panose="020B0604030504040204" pitchFamily="34" charset="-128"/>
              </a:rPr>
              <a:t> counting quantity each lot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Manual</a:t>
            </a:r>
            <a:r>
              <a:rPr lang="en-GB" sz="1600" dirty="0">
                <a:latin typeface="Meiryo UI" panose="020B0604030504040204" pitchFamily="34" charset="-128"/>
                <a:ea typeface="Meiryo UI" panose="020B0604030504040204" pitchFamily="34" charset="-128"/>
              </a:rPr>
              <a:t> searching keeping area at warehouse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Manual</a:t>
            </a:r>
            <a:r>
              <a:rPr lang="en-GB" sz="1600" dirty="0">
                <a:latin typeface="Meiryo UI" panose="020B0604030504040204" pitchFamily="34" charset="-128"/>
                <a:ea typeface="Meiryo UI" panose="020B0604030504040204" pitchFamily="34" charset="-128"/>
              </a:rPr>
              <a:t> confirm chop physical stamp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1600" dirty="0">
                <a:latin typeface="Meiryo UI" panose="020B0604030504040204" pitchFamily="34" charset="-128"/>
                <a:ea typeface="Meiryo UI" panose="020B0604030504040204" pitchFamily="34" charset="-128"/>
              </a:rPr>
              <a:t>OK judgment </a:t>
            </a:r>
            <a:r>
              <a:rPr lang="en-GB" sz="16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indication by OK/NG board</a:t>
            </a:r>
          </a:p>
          <a:p>
            <a:endParaRPr lang="en-GB" sz="1600" b="1" u="sng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GB" sz="1600" b="1" u="sng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GB" sz="1600" b="1" u="sng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GB" sz="1600" b="1" u="sng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GB" sz="1600" b="1" u="sng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GB" sz="1600" b="1" u="sng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en-GB" sz="1600" b="1" u="sng" dirty="0">
                <a:latin typeface="Meiryo UI" panose="020B0604030504040204" pitchFamily="34" charset="-128"/>
                <a:ea typeface="Meiryo UI" panose="020B0604030504040204" pitchFamily="34" charset="-128"/>
              </a:rPr>
              <a:t>SCM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Manual</a:t>
            </a:r>
            <a:r>
              <a:rPr lang="en-GB" sz="1600" dirty="0">
                <a:latin typeface="Meiryo UI" panose="020B0604030504040204" pitchFamily="34" charset="-128"/>
                <a:ea typeface="Meiryo UI" panose="020B0604030504040204" pitchFamily="34" charset="-128"/>
              </a:rPr>
              <a:t> confirm OQC checking status </a:t>
            </a:r>
          </a:p>
          <a:p>
            <a:r>
              <a:rPr lang="en-GB" sz="1600" dirty="0">
                <a:latin typeface="Meiryo UI" panose="020B0604030504040204" pitchFamily="34" charset="-128"/>
                <a:ea typeface="Meiryo UI" panose="020B0604030504040204" pitchFamily="34" charset="-128"/>
              </a:rPr>
              <a:t>    ( Message/ Phone 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600" dirty="0">
                <a:latin typeface="Meiryo UI" panose="020B0604030504040204" pitchFamily="34" charset="-128"/>
                <a:ea typeface="Meiryo UI" panose="020B0604030504040204" pitchFamily="34" charset="-128"/>
              </a:rPr>
              <a:t>Confirm Lot judgment by </a:t>
            </a:r>
            <a:r>
              <a:rPr lang="en-GB" sz="16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Indication board &amp; stamp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98FE0E74-0BE8-4CBA-9F78-3FEF98069FE6}"/>
              </a:ext>
            </a:extLst>
          </p:cNvPr>
          <p:cNvSpPr/>
          <p:nvPr/>
        </p:nvSpPr>
        <p:spPr>
          <a:xfrm>
            <a:off x="6251539" y="4017390"/>
            <a:ext cx="5791870" cy="1148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b="1" u="sng" dirty="0">
                <a:latin typeface="Meiryo UI" panose="020B0604030504040204" pitchFamily="34" charset="-128"/>
                <a:ea typeface="Meiryo UI" panose="020B0604030504040204" pitchFamily="34" charset="-128"/>
              </a:rPr>
              <a:t>SCM: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Auto indicate confirmation status </a:t>
            </a: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</a:rPr>
              <a:t>of model on WMS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</a:rPr>
              <a:t>Check OQC judgment by PDA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EA0D9A7-8935-4F01-B204-8695DE932F38}"/>
              </a:ext>
            </a:extLst>
          </p:cNvPr>
          <p:cNvGrpSpPr/>
          <p:nvPr/>
        </p:nvGrpSpPr>
        <p:grpSpPr>
          <a:xfrm>
            <a:off x="1609078" y="4085283"/>
            <a:ext cx="2573045" cy="1226617"/>
            <a:chOff x="461162" y="5130592"/>
            <a:chExt cx="2518413" cy="1334608"/>
          </a:xfrm>
        </p:grpSpPr>
        <p:pic>
          <p:nvPicPr>
            <p:cNvPr id="319" name="Picture 318">
              <a:extLst>
                <a:ext uri="{FF2B5EF4-FFF2-40B4-BE49-F238E27FC236}">
                  <a16:creationId xmlns:a16="http://schemas.microsoft.com/office/drawing/2014/main" id="{D96D421B-EF84-470D-9376-3A457AB1A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1162" y="5690972"/>
              <a:ext cx="760438" cy="774228"/>
            </a:xfrm>
            <a:prstGeom prst="rect">
              <a:avLst/>
            </a:prstGeom>
          </p:spPr>
        </p:pic>
        <p:pic>
          <p:nvPicPr>
            <p:cNvPr id="320" name="Picture 319">
              <a:extLst>
                <a:ext uri="{FF2B5EF4-FFF2-40B4-BE49-F238E27FC236}">
                  <a16:creationId xmlns:a16="http://schemas.microsoft.com/office/drawing/2014/main" id="{ACD74D41-5E9D-4A75-9A62-B1FF28538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866"/>
            <a:stretch/>
          </p:blipFill>
          <p:spPr>
            <a:xfrm>
              <a:off x="1437682" y="5130592"/>
              <a:ext cx="1541893" cy="1275049"/>
            </a:xfrm>
            <a:prstGeom prst="rect">
              <a:avLst/>
            </a:prstGeom>
          </p:spPr>
        </p:pic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B3EEE0C-CAEC-4C9F-8E3A-6E837BFF6BEF}"/>
                </a:ext>
              </a:extLst>
            </p:cNvPr>
            <p:cNvCxnSpPr>
              <a:cxnSpLocks/>
              <a:stCxn id="319" idx="3"/>
            </p:cNvCxnSpPr>
            <p:nvPr/>
          </p:nvCxnSpPr>
          <p:spPr>
            <a:xfrm>
              <a:off x="1221600" y="6078086"/>
              <a:ext cx="651650" cy="16396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B9794FFA-E065-4435-8CCF-9674618DA5D2}"/>
                </a:ext>
              </a:extLst>
            </p:cNvPr>
            <p:cNvSpPr/>
            <p:nvPr/>
          </p:nvSpPr>
          <p:spPr>
            <a:xfrm>
              <a:off x="1827883" y="6177497"/>
              <a:ext cx="118758" cy="129106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9606166-91BB-72FF-1540-B9082D9AF3C4}"/>
              </a:ext>
            </a:extLst>
          </p:cNvPr>
          <p:cNvSpPr txBox="1"/>
          <p:nvPr/>
        </p:nvSpPr>
        <p:spPr>
          <a:xfrm>
            <a:off x="6220440" y="2074334"/>
            <a:ext cx="5800976" cy="1887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b="1" u="sng" dirty="0">
                <a:latin typeface="Meiryo UI" panose="020B0604030504040204" pitchFamily="34" charset="-128"/>
                <a:ea typeface="Meiryo UI" panose="020B0604030504040204" pitchFamily="34" charset="-128"/>
              </a:rPr>
              <a:t>OQC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1600" dirty="0">
                <a:latin typeface="Meiryo UI" panose="020B0604030504040204" pitchFamily="34" charset="-128"/>
                <a:ea typeface="Meiryo UI" panose="020B0604030504040204" pitchFamily="34" charset="-128"/>
              </a:rPr>
              <a:t>No need counting and searching </a:t>
            </a: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</a:rPr>
              <a:t>F/G </a:t>
            </a:r>
            <a:r>
              <a:rPr lang="en-GB" sz="1600" dirty="0">
                <a:latin typeface="Meiryo UI" panose="020B0604030504040204" pitchFamily="34" charset="-128"/>
                <a:ea typeface="Meiryo UI" panose="020B0604030504040204" pitchFamily="34" charset="-128"/>
              </a:rPr>
              <a:t>area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Auto</a:t>
            </a:r>
            <a:r>
              <a:rPr lang="en-GB" sz="1600" dirty="0">
                <a:latin typeface="Meiryo UI" panose="020B0604030504040204" pitchFamily="34" charset="-128"/>
                <a:ea typeface="Meiryo UI" panose="020B0604030504040204" pitchFamily="34" charset="-128"/>
              </a:rPr>
              <a:t> update lot judgment by e-chop ( △2pax)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1600" dirty="0">
                <a:latin typeface="Meiryo UI" panose="020B0604030504040204" pitchFamily="34" charset="-128"/>
                <a:ea typeface="Meiryo UI" panose="020B0604030504040204" pitchFamily="34" charset="-128"/>
              </a:rPr>
              <a:t>Indicate Lot Judgment on system and </a:t>
            </a:r>
            <a:r>
              <a:rPr lang="en-GB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visualize</a:t>
            </a:r>
            <a:r>
              <a:rPr lang="en-GB" sz="1600" dirty="0">
                <a:latin typeface="Meiryo UI" panose="020B0604030504040204" pitchFamily="34" charset="-128"/>
                <a:ea typeface="Meiryo UI" panose="020B0604030504040204" pitchFamily="34" charset="-128"/>
              </a:rPr>
              <a:t> at FA/ SCM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EC9D88-438C-4BF0-99E8-273C3F7CA776}"/>
              </a:ext>
            </a:extLst>
          </p:cNvPr>
          <p:cNvSpPr/>
          <p:nvPr/>
        </p:nvSpPr>
        <p:spPr>
          <a:xfrm>
            <a:off x="11432688" y="34060"/>
            <a:ext cx="643224" cy="2987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343608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90E6A70E-84F3-4458-9943-DAB5406BD6DC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Develop defect control System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1E3F4A-16C3-4C99-BD53-693BA8F1F0CC}"/>
              </a:ext>
            </a:extLst>
          </p:cNvPr>
          <p:cNvSpPr/>
          <p:nvPr/>
        </p:nvSpPr>
        <p:spPr>
          <a:xfrm>
            <a:off x="47240" y="412413"/>
            <a:ext cx="12028672" cy="374186"/>
          </a:xfrm>
          <a:prstGeom prst="rect">
            <a:avLst/>
          </a:prstGeom>
          <a:noFill/>
          <a:ln w="19050">
            <a:noFill/>
          </a:ln>
          <a:scene3d>
            <a:camera prst="orthographicFront"/>
            <a:lightRig rig="threePt" dir="t"/>
          </a:scene3d>
          <a:sp3d>
            <a:bevelT w="4445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  <a:defRPr/>
            </a:pPr>
            <a:r>
              <a:rPr lang="en-GB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Review current Quality Issue in PEMS system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2032388-2812-4DED-B9FA-C5C84B648DE5}"/>
              </a:ext>
            </a:extLst>
          </p:cNvPr>
          <p:cNvSpPr/>
          <p:nvPr/>
        </p:nvSpPr>
        <p:spPr>
          <a:xfrm>
            <a:off x="110592" y="2020518"/>
            <a:ext cx="12059728" cy="342442"/>
          </a:xfrm>
          <a:prstGeom prst="rect">
            <a:avLst/>
          </a:prstGeom>
          <a:noFill/>
          <a:ln w="19050">
            <a:noFill/>
          </a:ln>
          <a:scene3d>
            <a:camera prst="orthographicFront"/>
            <a:lightRig rig="threePt" dir="t"/>
          </a:scene3d>
          <a:sp3d>
            <a:bevelT w="4445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Improvement for Quality function in PEMS system: </a:t>
            </a:r>
            <a:r>
              <a:rPr lang="en-US" b="1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Link PEMS system with OQC system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8737805-8D6A-4D87-A7D2-8B09B6AD94F6}"/>
              </a:ext>
            </a:extLst>
          </p:cNvPr>
          <p:cNvGrpSpPr/>
          <p:nvPr/>
        </p:nvGrpSpPr>
        <p:grpSpPr>
          <a:xfrm>
            <a:off x="197721" y="809366"/>
            <a:ext cx="11813447" cy="971506"/>
            <a:chOff x="256203" y="951890"/>
            <a:chExt cx="11696482" cy="122134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B85B4AB-C793-4931-BB5E-560F789F8FD2}"/>
                </a:ext>
              </a:extLst>
            </p:cNvPr>
            <p:cNvGrpSpPr/>
            <p:nvPr/>
          </p:nvGrpSpPr>
          <p:grpSpPr>
            <a:xfrm>
              <a:off x="2307383" y="1009935"/>
              <a:ext cx="1575472" cy="1163296"/>
              <a:chOff x="2399455" y="997227"/>
              <a:chExt cx="1619888" cy="1032971"/>
            </a:xfrm>
          </p:grpSpPr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964DBF01-C8D3-4104-8EC6-9AAE9FA1B3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99455" y="997227"/>
                <a:ext cx="1619888" cy="1032971"/>
              </a:xfrm>
              <a:prstGeom prst="rect">
                <a:avLst/>
              </a:prstGeom>
            </p:spPr>
          </p:pic>
          <p:sp>
            <p:nvSpPr>
              <p:cNvPr id="80" name="Rectangle 1">
                <a:extLst>
                  <a:ext uri="{FF2B5EF4-FFF2-40B4-BE49-F238E27FC236}">
                    <a16:creationId xmlns:a16="http://schemas.microsoft.com/office/drawing/2014/main" id="{F5DAA3F5-823C-4F89-BC1C-B2F9622A2D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0489" y="1330773"/>
                <a:ext cx="858845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1200" b="1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PEM </a:t>
                </a:r>
              </a:p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1200" b="1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System </a:t>
                </a:r>
                <a:endParaRPr lang="en-GB" altLang="en-US" sz="1200" b="1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42F44D-F14E-40FC-8466-080F46C73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05463" y="999280"/>
              <a:ext cx="1922608" cy="114976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D93F7DF7-159C-4FE9-A283-595EE3E258CD}"/>
                </a:ext>
              </a:extLst>
            </p:cNvPr>
            <p:cNvSpPr/>
            <p:nvPr/>
          </p:nvSpPr>
          <p:spPr>
            <a:xfrm>
              <a:off x="1928405" y="1336642"/>
              <a:ext cx="305065" cy="519911"/>
            </a:xfrm>
            <a:prstGeom prst="rightArrow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45B05715-71BF-4441-8471-D04E1FB20DA7}"/>
                </a:ext>
              </a:extLst>
            </p:cNvPr>
            <p:cNvSpPr/>
            <p:nvPr/>
          </p:nvSpPr>
          <p:spPr>
            <a:xfrm>
              <a:off x="3859648" y="1334094"/>
              <a:ext cx="305065" cy="519911"/>
            </a:xfrm>
            <a:prstGeom prst="rightArrow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55FD34F-44BE-4553-B49D-F4B2036BE676}"/>
                </a:ext>
              </a:extLst>
            </p:cNvPr>
            <p:cNvSpPr/>
            <p:nvPr/>
          </p:nvSpPr>
          <p:spPr>
            <a:xfrm>
              <a:off x="6368821" y="951890"/>
              <a:ext cx="5583864" cy="1196872"/>
            </a:xfrm>
            <a:prstGeom prst="roundRect">
              <a:avLst>
                <a:gd name="adj" fmla="val 6903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en-US" sz="1600" b="1" u="sng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Current situation</a:t>
              </a:r>
              <a:endParaRPr lang="en-US" alt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en-US" sz="16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System visualize quality situation on process only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A356BDC-716D-4B9E-BAB6-EC6DE6EA4511}"/>
                </a:ext>
              </a:extLst>
            </p:cNvPr>
            <p:cNvGrpSpPr/>
            <p:nvPr/>
          </p:nvGrpSpPr>
          <p:grpSpPr>
            <a:xfrm>
              <a:off x="256203" y="1046278"/>
              <a:ext cx="1575472" cy="1091151"/>
              <a:chOff x="256203" y="1046278"/>
              <a:chExt cx="1575472" cy="1091151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1EB22DE-EF3C-4BF3-A501-4300CE229F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203" y="1046278"/>
                <a:ext cx="1575472" cy="1091151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60437AD-2872-4AD8-A590-A781E98259BC}"/>
                  </a:ext>
                </a:extLst>
              </p:cNvPr>
              <p:cNvSpPr txBox="1"/>
              <p:nvPr/>
            </p:nvSpPr>
            <p:spPr>
              <a:xfrm>
                <a:off x="488903" y="1543212"/>
                <a:ext cx="1048111" cy="246221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Quality issue</a:t>
                </a:r>
              </a:p>
            </p:txBody>
          </p:sp>
        </p:grpSp>
      </p:grp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341AE99-FE37-42B9-A303-BD9FBF704BD8}"/>
              </a:ext>
            </a:extLst>
          </p:cNvPr>
          <p:cNvSpPr/>
          <p:nvPr/>
        </p:nvSpPr>
        <p:spPr>
          <a:xfrm>
            <a:off x="110592" y="2404725"/>
            <a:ext cx="11974358" cy="4396767"/>
          </a:xfrm>
          <a:prstGeom prst="roundRect">
            <a:avLst>
              <a:gd name="adj" fmla="val 883"/>
            </a:avLst>
          </a:prstGeom>
          <a:noFill/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46B4BB-DDF0-45D9-B214-1ED2AB178D8A}"/>
              </a:ext>
            </a:extLst>
          </p:cNvPr>
          <p:cNvSpPr/>
          <p:nvPr/>
        </p:nvSpPr>
        <p:spPr>
          <a:xfrm>
            <a:off x="95213" y="6457195"/>
            <a:ext cx="11980699" cy="323165"/>
          </a:xfrm>
          <a:prstGeom prst="rect">
            <a:avLst/>
          </a:prstGeom>
        </p:spPr>
        <p:txBody>
          <a:bodyPr wrap="square" bIns="0" anchor="ctr" anchorCtr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u="sng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Purpose</a:t>
            </a:r>
            <a:r>
              <a:rPr lang="en-US" b="1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: </a:t>
            </a:r>
            <a:r>
              <a:rPr lang="en-US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Focus defect to take more action / Judgment for Lot/ Trace back for Market issue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1547079-4766-4C5D-A775-FABE270F0A3D}"/>
              </a:ext>
            </a:extLst>
          </p:cNvPr>
          <p:cNvSpPr/>
          <p:nvPr/>
        </p:nvSpPr>
        <p:spPr>
          <a:xfrm>
            <a:off x="355525" y="3803247"/>
            <a:ext cx="4335135" cy="1295918"/>
          </a:xfrm>
          <a:prstGeom prst="roundRect">
            <a:avLst>
              <a:gd name="adj" fmla="val 8603"/>
            </a:avLst>
          </a:prstGeom>
          <a:solidFill>
            <a:schemeClr val="accent3">
              <a:lumMod val="20000"/>
              <a:lumOff val="8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u="sng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PEMS alarm defect as below rule</a:t>
            </a:r>
            <a:r>
              <a:rPr lang="en-US" sz="16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PL/ Wrong Part/ Missing part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Happen on over 3 products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Repeat happen at Process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4M change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8A645FB-FE8D-46D8-8F59-1BC2DF7807B3}"/>
              </a:ext>
            </a:extLst>
          </p:cNvPr>
          <p:cNvGrpSpPr/>
          <p:nvPr/>
        </p:nvGrpSpPr>
        <p:grpSpPr>
          <a:xfrm>
            <a:off x="460672" y="2478383"/>
            <a:ext cx="11369156" cy="2077057"/>
            <a:chOff x="864551" y="2870902"/>
            <a:chExt cx="11034787" cy="207705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659D799-8081-41A9-A9A1-2953AF98F7E5}"/>
                </a:ext>
              </a:extLst>
            </p:cNvPr>
            <p:cNvGrpSpPr/>
            <p:nvPr/>
          </p:nvGrpSpPr>
          <p:grpSpPr>
            <a:xfrm>
              <a:off x="864551" y="2870902"/>
              <a:ext cx="7706554" cy="2077057"/>
              <a:chOff x="470851" y="3666582"/>
              <a:chExt cx="7706554" cy="211880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D2613A6-9174-4230-B0FF-52C6AF7F52A8}"/>
                  </a:ext>
                </a:extLst>
              </p:cNvPr>
              <p:cNvGrpSpPr/>
              <p:nvPr/>
            </p:nvGrpSpPr>
            <p:grpSpPr>
              <a:xfrm>
                <a:off x="3501766" y="3666582"/>
                <a:ext cx="4047721" cy="2118805"/>
                <a:chOff x="3677026" y="3531832"/>
                <a:chExt cx="4047721" cy="2118805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0BB4D3D0-56D7-423E-888D-54FC2D8A6FD3}"/>
                    </a:ext>
                  </a:extLst>
                </p:cNvPr>
                <p:cNvGrpSpPr/>
                <p:nvPr/>
              </p:nvGrpSpPr>
              <p:grpSpPr>
                <a:xfrm>
                  <a:off x="6573847" y="3610770"/>
                  <a:ext cx="1150900" cy="1068794"/>
                  <a:chOff x="7228180" y="987302"/>
                  <a:chExt cx="877291" cy="773611"/>
                </a:xfrm>
              </p:grpSpPr>
              <p:pic>
                <p:nvPicPr>
                  <p:cNvPr id="77" name="Picture 76">
                    <a:extLst>
                      <a:ext uri="{FF2B5EF4-FFF2-40B4-BE49-F238E27FC236}">
                        <a16:creationId xmlns:a16="http://schemas.microsoft.com/office/drawing/2014/main" id="{7587BA64-D24D-4A50-898F-8118E7C91D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7231454" y="987302"/>
                    <a:ext cx="874017" cy="773611"/>
                  </a:xfrm>
                  <a:prstGeom prst="rect">
                    <a:avLst/>
                  </a:prstGeom>
                </p:spPr>
              </p:pic>
              <p:sp>
                <p:nvSpPr>
                  <p:cNvPr id="84" name="Rectangle 1">
                    <a:extLst>
                      <a:ext uri="{FF2B5EF4-FFF2-40B4-BE49-F238E27FC236}">
                        <a16:creationId xmlns:a16="http://schemas.microsoft.com/office/drawing/2014/main" id="{1D19E9D2-F250-4C1D-9E12-494CF197E1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28180" y="1204263"/>
                    <a:ext cx="858845" cy="41666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32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8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en-US" sz="1400" b="1" dirty="0">
                        <a:solidFill>
                          <a:srgbClr val="00B05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OQC system</a:t>
                    </a:r>
                    <a:endParaRPr lang="en-GB" altLang="en-US" sz="1400" b="1" dirty="0">
                      <a:solidFill>
                        <a:srgbClr val="00B050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</p:grpSp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ADF2AB43-91FB-4187-8EE6-0A5BF97F74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852168" y="5650637"/>
                  <a:ext cx="1613214" cy="0"/>
                </a:xfrm>
                <a:prstGeom prst="straightConnector1">
                  <a:avLst/>
                </a:prstGeom>
                <a:ln w="57150">
                  <a:solidFill>
                    <a:srgbClr val="0000CC"/>
                  </a:solidFill>
                  <a:prstDash val="sysDash"/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2E0E2447-A665-4EDA-8F34-1B4F0D8BEAC7}"/>
                    </a:ext>
                  </a:extLst>
                </p:cNvPr>
                <p:cNvSpPr txBox="1"/>
                <p:nvPr/>
              </p:nvSpPr>
              <p:spPr>
                <a:xfrm>
                  <a:off x="5389109" y="3825561"/>
                  <a:ext cx="61734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1200">
                      <a:solidFill>
                        <a:srgbClr val="0000CC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defRPr>
                  </a:lvl1pPr>
                </a:lstStyle>
                <a:p>
                  <a:r>
                    <a:rPr lang="en-US" sz="1400" b="1" dirty="0"/>
                    <a:t>Link</a:t>
                  </a:r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C59FA87D-65A7-4F9D-87E3-EB6E895B492F}"/>
                    </a:ext>
                  </a:extLst>
                </p:cNvPr>
                <p:cNvGrpSpPr/>
                <p:nvPr/>
              </p:nvGrpSpPr>
              <p:grpSpPr>
                <a:xfrm>
                  <a:off x="3677026" y="3531832"/>
                  <a:ext cx="1373310" cy="1195997"/>
                  <a:chOff x="3342051" y="1043104"/>
                  <a:chExt cx="1334047" cy="1038850"/>
                </a:xfrm>
              </p:grpSpPr>
              <p:pic>
                <p:nvPicPr>
                  <p:cNvPr id="41" name="Picture 40" descr="A picture containing table, indoor, sitting, small&#10;&#10;Description automatically generated">
                    <a:extLst>
                      <a:ext uri="{FF2B5EF4-FFF2-40B4-BE49-F238E27FC236}">
                        <a16:creationId xmlns:a16="http://schemas.microsoft.com/office/drawing/2014/main" id="{66116F96-B8E8-4E26-845E-467F8083FCB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42051" y="1043104"/>
                    <a:ext cx="1334047" cy="1038850"/>
                  </a:xfrm>
                  <a:prstGeom prst="rect">
                    <a:avLst/>
                  </a:prstGeom>
                </p:spPr>
              </p:pic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71BDB3E2-DC13-4C14-BA9F-8743FDE537BD}"/>
                      </a:ext>
                    </a:extLst>
                  </p:cNvPr>
                  <p:cNvSpPr txBox="1"/>
                  <p:nvPr/>
                </p:nvSpPr>
                <p:spPr>
                  <a:xfrm>
                    <a:off x="3437021" y="1431045"/>
                    <a:ext cx="1048111" cy="173769"/>
                  </a:xfrm>
                  <a:prstGeom prst="rect">
                    <a:avLst/>
                  </a:prstGeom>
                  <a:solidFill>
                    <a:srgbClr val="FFFF00"/>
                  </a:solidFill>
                </p:spPr>
                <p:txBody>
                  <a:bodyPr wrap="square" bIns="0" rtlCol="0" anchor="ctr" anchorCtr="0">
                    <a:spAutoFit/>
                  </a:bodyPr>
                  <a:lstStyle/>
                  <a:p>
                    <a:pPr algn="ctr"/>
                    <a:r>
                      <a:rPr lang="en-US" sz="1000" b="1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PEMS Server</a:t>
                    </a:r>
                  </a:p>
                </p:txBody>
              </p:sp>
            </p:grp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A8F461A3-50B6-4E5F-9D1F-A960EDA871A4}"/>
                    </a:ext>
                  </a:extLst>
                </p:cNvPr>
                <p:cNvSpPr txBox="1"/>
                <p:nvPr/>
              </p:nvSpPr>
              <p:spPr>
                <a:xfrm>
                  <a:off x="5050336" y="4284696"/>
                  <a:ext cx="1613214" cy="3139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1200">
                      <a:solidFill>
                        <a:srgbClr val="0000CC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defRPr>
                  </a:lvl1pPr>
                </a:lstStyle>
                <a:p>
                  <a:r>
                    <a:rPr lang="en-US" sz="1400" dirty="0"/>
                    <a:t>- Quality Issue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541D85B-2DA5-55D7-EA8D-9F3FA8C391FC}"/>
                    </a:ext>
                  </a:extLst>
                </p:cNvPr>
                <p:cNvSpPr txBox="1"/>
                <p:nvPr/>
              </p:nvSpPr>
              <p:spPr>
                <a:xfrm>
                  <a:off x="4875841" y="5093786"/>
                  <a:ext cx="1565865" cy="53373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1200">
                      <a:solidFill>
                        <a:srgbClr val="0000CC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defRPr>
                  </a:lvl1pPr>
                </a:lstStyle>
                <a:p>
                  <a:pPr algn="ctr"/>
                  <a:r>
                    <a:rPr lang="en-US" sz="1400" b="1" dirty="0"/>
                    <a:t>Link to OQC system</a:t>
                  </a:r>
                </a:p>
              </p:txBody>
            </p: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B269124F-CEC5-1937-1A0C-1BA925B85B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955046" y="4140623"/>
                  <a:ext cx="1613214" cy="0"/>
                </a:xfrm>
                <a:prstGeom prst="straightConnector1">
                  <a:avLst/>
                </a:prstGeom>
                <a:ln w="57150">
                  <a:solidFill>
                    <a:srgbClr val="0000CC"/>
                  </a:solidFill>
                  <a:prstDash val="sysDash"/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7481E69B-E526-458B-BFDE-B805207B64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80654" y="4295378"/>
                <a:ext cx="652363" cy="0"/>
              </a:xfrm>
              <a:prstGeom prst="straightConnector1">
                <a:avLst/>
              </a:prstGeom>
              <a:ln w="57150">
                <a:solidFill>
                  <a:srgbClr val="0000C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76D162D6-BA61-4D0E-B5CC-11F7E13293B2}"/>
                  </a:ext>
                </a:extLst>
              </p:cNvPr>
              <p:cNvSpPr txBox="1"/>
              <p:nvPr/>
            </p:nvSpPr>
            <p:spPr>
              <a:xfrm>
                <a:off x="1412067" y="3666582"/>
                <a:ext cx="146858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rgbClr val="0000CC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defRPr>
                </a:lvl1pPr>
              </a:lstStyle>
              <a:p>
                <a:r>
                  <a:rPr lang="en-US" sz="1400" b="1" dirty="0"/>
                  <a:t>&lt;FA line &gt;</a:t>
                </a:r>
              </a:p>
            </p:txBody>
          </p:sp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B8E31119-22C6-4681-9392-60882750F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0851" y="4031904"/>
                <a:ext cx="291163" cy="496868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372ED696-7F40-4771-AE0A-6B1B35481C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2320" y="4007408"/>
                <a:ext cx="366235" cy="496868"/>
              </a:xfrm>
              <a:prstGeom prst="rect">
                <a:avLst/>
              </a:prstGeom>
            </p:spPr>
          </p:pic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2137B49-84D1-4582-BD81-695DB7E11387}"/>
                  </a:ext>
                </a:extLst>
              </p:cNvPr>
              <p:cNvSpPr txBox="1"/>
              <p:nvPr/>
            </p:nvSpPr>
            <p:spPr>
              <a:xfrm>
                <a:off x="549491" y="3982194"/>
                <a:ext cx="2825526" cy="596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Input all </a:t>
                </a:r>
              </a:p>
              <a:p>
                <a:pPr algn="ctr"/>
                <a:r>
                  <a:rPr lang="en-US" sz="16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Quality issues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17215907-7866-453A-8F7A-18B710D208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88935" y="4275373"/>
                <a:ext cx="588470" cy="4545"/>
              </a:xfrm>
              <a:prstGeom prst="straightConnector1">
                <a:avLst/>
              </a:prstGeom>
              <a:ln w="57150">
                <a:solidFill>
                  <a:srgbClr val="0000C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65D74E7-3D5F-4B89-888C-711770936258}"/>
                </a:ext>
              </a:extLst>
            </p:cNvPr>
            <p:cNvSpPr/>
            <p:nvPr/>
          </p:nvSpPr>
          <p:spPr>
            <a:xfrm>
              <a:off x="8611831" y="2970329"/>
              <a:ext cx="3287507" cy="963054"/>
            </a:xfrm>
            <a:prstGeom prst="roundRect">
              <a:avLst>
                <a:gd name="adj" fmla="val 1201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marL="182880" indent="-18288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sz="16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Indicate Quality status of lot</a:t>
              </a:r>
            </a:p>
            <a:p>
              <a:pPr marL="182880" indent="-18288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sz="16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Indicate add action request</a:t>
              </a:r>
            </a:p>
          </p:txBody>
        </p:sp>
      </p:grp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C15BF043-BD46-4E6C-9D76-C99228D8D16E}"/>
              </a:ext>
            </a:extLst>
          </p:cNvPr>
          <p:cNvSpPr/>
          <p:nvPr/>
        </p:nvSpPr>
        <p:spPr>
          <a:xfrm>
            <a:off x="6679796" y="3894796"/>
            <a:ext cx="5156679" cy="1295915"/>
          </a:xfrm>
          <a:prstGeom prst="roundRect">
            <a:avLst>
              <a:gd name="adj" fmla="val 8603"/>
            </a:avLst>
          </a:prstGeom>
          <a:solidFill>
            <a:schemeClr val="accent5">
              <a:lumMod val="20000"/>
              <a:lumOff val="8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u="sng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Timely indicate process Quality to act</a:t>
            </a:r>
            <a:endParaRPr lang="en-US" sz="16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Add or focus check point to ensure quality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Lot Judgment consideration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Trace back if Market issue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BAE43DE-9D1E-45A5-BB77-BFC91344C31C}"/>
              </a:ext>
            </a:extLst>
          </p:cNvPr>
          <p:cNvGrpSpPr/>
          <p:nvPr/>
        </p:nvGrpSpPr>
        <p:grpSpPr>
          <a:xfrm>
            <a:off x="362172" y="5197851"/>
            <a:ext cx="4318132" cy="1059589"/>
            <a:chOff x="214147" y="4042629"/>
            <a:chExt cx="4586854" cy="140932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9C2F990-5F4C-4A99-8CE9-B5637E62C75A}"/>
                </a:ext>
              </a:extLst>
            </p:cNvPr>
            <p:cNvGrpSpPr/>
            <p:nvPr/>
          </p:nvGrpSpPr>
          <p:grpSpPr>
            <a:xfrm>
              <a:off x="2677670" y="4042629"/>
              <a:ext cx="2123331" cy="1409322"/>
              <a:chOff x="2727365" y="4042629"/>
              <a:chExt cx="2123331" cy="1409322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9AEC8DAF-A695-49EB-AAA5-C030AD359E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27365" y="4042629"/>
                <a:ext cx="2123331" cy="1409322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AC4A5F-3107-4E13-BA8B-06AC0995E809}"/>
                  </a:ext>
                </a:extLst>
              </p:cNvPr>
              <p:cNvSpPr txBox="1"/>
              <p:nvPr/>
            </p:nvSpPr>
            <p:spPr>
              <a:xfrm>
                <a:off x="3297678" y="5070315"/>
                <a:ext cx="1135742" cy="331602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bIns="0" rtlCol="0" anchor="ctr" anchorCtr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0000CC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4M change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25FE205-51E6-4353-8506-1B2AAFE2948E}"/>
                </a:ext>
              </a:extLst>
            </p:cNvPr>
            <p:cNvGrpSpPr/>
            <p:nvPr/>
          </p:nvGrpSpPr>
          <p:grpSpPr>
            <a:xfrm>
              <a:off x="214147" y="4042629"/>
              <a:ext cx="2341319" cy="1409323"/>
              <a:chOff x="214147" y="4042629"/>
              <a:chExt cx="2341319" cy="1409323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FA618D3-1683-49FE-ADFB-BF2FCF5E29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4147" y="4042629"/>
                <a:ext cx="2341319" cy="1409323"/>
              </a:xfrm>
              <a:prstGeom prst="rect">
                <a:avLst/>
              </a:prstGeom>
            </p:spPr>
          </p:pic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B97EC13-1DAE-4BB5-B4A1-80B6A6791CDD}"/>
                  </a:ext>
                </a:extLst>
              </p:cNvPr>
              <p:cNvSpPr txBox="1"/>
              <p:nvPr/>
            </p:nvSpPr>
            <p:spPr>
              <a:xfrm>
                <a:off x="806741" y="5060463"/>
                <a:ext cx="1320548" cy="331601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bIns="0" rtlCol="0" anchor="ctr" anchorCtr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0000CC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Defect issue</a:t>
                </a:r>
              </a:p>
            </p:txBody>
          </p:sp>
        </p:grp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839D4F0A-D758-428F-B756-AA505ED94103}"/>
              </a:ext>
            </a:extLst>
          </p:cNvPr>
          <p:cNvSpPr/>
          <p:nvPr/>
        </p:nvSpPr>
        <p:spPr>
          <a:xfrm>
            <a:off x="6724387" y="5338633"/>
            <a:ext cx="5105442" cy="91880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wrap="square" bIns="0" anchor="ctr" anchorCtr="0">
            <a:noAutofit/>
          </a:bodyPr>
          <a:lstStyle/>
          <a:p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</a:rPr>
              <a:t>*</a:t>
            </a:r>
            <a:r>
              <a:rPr lang="en-US" sz="1600" u="sng" dirty="0">
                <a:latin typeface="Meiryo" panose="020B0604030504040204" pitchFamily="34" charset="-128"/>
                <a:ea typeface="Meiryo" panose="020B0604030504040204" pitchFamily="34" charset="-128"/>
              </a:rPr>
              <a:t>Confirmation</a:t>
            </a:r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</a:rPr>
              <a:t>: OQC reading Serial No</a:t>
            </a:r>
          </a:p>
          <a:p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If process quality happen , Supervisor above required to confirm next action</a:t>
            </a:r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531A0F6-7F67-8350-FD0E-84C8C09B52F7}"/>
              </a:ext>
            </a:extLst>
          </p:cNvPr>
          <p:cNvSpPr/>
          <p:nvPr/>
        </p:nvSpPr>
        <p:spPr>
          <a:xfrm>
            <a:off x="110592" y="738112"/>
            <a:ext cx="11974358" cy="1171220"/>
          </a:xfrm>
          <a:prstGeom prst="roundRect">
            <a:avLst>
              <a:gd name="adj" fmla="val 88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B643D97-177D-490F-8EC9-008FC579907C}"/>
              </a:ext>
            </a:extLst>
          </p:cNvPr>
          <p:cNvSpPr/>
          <p:nvPr/>
        </p:nvSpPr>
        <p:spPr>
          <a:xfrm>
            <a:off x="11432688" y="34060"/>
            <a:ext cx="643224" cy="2987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2456411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B443FED-7A2F-467D-9B4D-C4F7DD088471}"/>
              </a:ext>
            </a:extLst>
          </p:cNvPr>
          <p:cNvCxnSpPr/>
          <p:nvPr/>
        </p:nvCxnSpPr>
        <p:spPr>
          <a:xfrm>
            <a:off x="2431313" y="5048296"/>
            <a:ext cx="46808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1E48F2D-2A8D-4CED-935D-67A4845A8C24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5740602" y="2349126"/>
            <a:ext cx="0" cy="222570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630B6CE-5FCB-4A4B-A9D3-D54FBE4292AB}"/>
              </a:ext>
            </a:extLst>
          </p:cNvPr>
          <p:cNvCxnSpPr/>
          <p:nvPr/>
        </p:nvCxnSpPr>
        <p:spPr>
          <a:xfrm>
            <a:off x="4853638" y="3081033"/>
            <a:ext cx="89374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6D51628-147A-4FEA-A7FD-E8F911C6FFF2}"/>
              </a:ext>
            </a:extLst>
          </p:cNvPr>
          <p:cNvCxnSpPr>
            <a:cxnSpLocks/>
          </p:cNvCxnSpPr>
          <p:nvPr/>
        </p:nvCxnSpPr>
        <p:spPr>
          <a:xfrm flipV="1">
            <a:off x="1934640" y="4212557"/>
            <a:ext cx="0" cy="2688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50C4929-DDD3-4C6E-B361-7152D814E383}"/>
              </a:ext>
            </a:extLst>
          </p:cNvPr>
          <p:cNvCxnSpPr>
            <a:cxnSpLocks/>
          </p:cNvCxnSpPr>
          <p:nvPr/>
        </p:nvCxnSpPr>
        <p:spPr>
          <a:xfrm flipV="1">
            <a:off x="9235272" y="4218422"/>
            <a:ext cx="0" cy="31835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F1DAD0C-78A8-4EEF-BFB8-28FDE3EE674C}"/>
              </a:ext>
            </a:extLst>
          </p:cNvPr>
          <p:cNvCxnSpPr/>
          <p:nvPr/>
        </p:nvCxnSpPr>
        <p:spPr>
          <a:xfrm>
            <a:off x="6231999" y="5062554"/>
            <a:ext cx="33042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D806C2-6810-4D88-9003-9ECE13DA5A4C}"/>
              </a:ext>
            </a:extLst>
          </p:cNvPr>
          <p:cNvCxnSpPr/>
          <p:nvPr/>
        </p:nvCxnSpPr>
        <p:spPr>
          <a:xfrm>
            <a:off x="9773220" y="5053042"/>
            <a:ext cx="36864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Project Members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FC6900A-3715-4F36-B605-ED73C2D521CA}"/>
              </a:ext>
            </a:extLst>
          </p:cNvPr>
          <p:cNvSpPr/>
          <p:nvPr/>
        </p:nvSpPr>
        <p:spPr>
          <a:xfrm>
            <a:off x="5145209" y="1737285"/>
            <a:ext cx="1101762" cy="272516"/>
          </a:xfrm>
          <a:custGeom>
            <a:avLst/>
            <a:gdLst>
              <a:gd name="connsiteX0" fmla="*/ 0 w 2025338"/>
              <a:gd name="connsiteY0" fmla="*/ 0 h 1048630"/>
              <a:gd name="connsiteX1" fmla="*/ 2025338 w 2025338"/>
              <a:gd name="connsiteY1" fmla="*/ 0 h 1048630"/>
              <a:gd name="connsiteX2" fmla="*/ 2025338 w 2025338"/>
              <a:gd name="connsiteY2" fmla="*/ 1048630 h 1048630"/>
              <a:gd name="connsiteX3" fmla="*/ 0 w 2025338"/>
              <a:gd name="connsiteY3" fmla="*/ 1048630 h 1048630"/>
              <a:gd name="connsiteX4" fmla="*/ 0 w 2025338"/>
              <a:gd name="connsiteY4" fmla="*/ 0 h 1048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5338" h="1048630">
                <a:moveTo>
                  <a:pt x="0" y="0"/>
                </a:moveTo>
                <a:lnTo>
                  <a:pt x="2025338" y="0"/>
                </a:lnTo>
                <a:lnTo>
                  <a:pt x="2025338" y="1048630"/>
                </a:lnTo>
                <a:lnTo>
                  <a:pt x="0" y="1048630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860" tIns="45720" rIns="22860" bIns="0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IT/Hien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03AB6D-7AFC-4D7A-A3FC-8E4A46FFDCDE}"/>
              </a:ext>
            </a:extLst>
          </p:cNvPr>
          <p:cNvSpPr/>
          <p:nvPr/>
        </p:nvSpPr>
        <p:spPr>
          <a:xfrm>
            <a:off x="4784688" y="2002011"/>
            <a:ext cx="1822804" cy="349543"/>
          </a:xfrm>
          <a:custGeom>
            <a:avLst/>
            <a:gdLst>
              <a:gd name="connsiteX0" fmla="*/ 0 w 1822804"/>
              <a:gd name="connsiteY0" fmla="*/ 0 h 349543"/>
              <a:gd name="connsiteX1" fmla="*/ 1822804 w 1822804"/>
              <a:gd name="connsiteY1" fmla="*/ 0 h 349543"/>
              <a:gd name="connsiteX2" fmla="*/ 1822804 w 1822804"/>
              <a:gd name="connsiteY2" fmla="*/ 349543 h 349543"/>
              <a:gd name="connsiteX3" fmla="*/ 0 w 1822804"/>
              <a:gd name="connsiteY3" fmla="*/ 349543 h 349543"/>
              <a:gd name="connsiteX4" fmla="*/ 0 w 1822804"/>
              <a:gd name="connsiteY4" fmla="*/ 0 h 34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2804" h="349543">
                <a:moveTo>
                  <a:pt x="0" y="0"/>
                </a:moveTo>
                <a:lnTo>
                  <a:pt x="1822804" y="0"/>
                </a:lnTo>
                <a:lnTo>
                  <a:pt x="1822804" y="349543"/>
                </a:lnTo>
                <a:lnTo>
                  <a:pt x="0" y="3495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  <a:alpha val="90000"/>
            </a:schemeClr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0480" tIns="7620" rIns="30480" bIns="0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b="1" kern="1200" dirty="0">
                <a:latin typeface="Meiryo" panose="020B0604030504040204" pitchFamily="34" charset="-128"/>
                <a:ea typeface="Meiryo" panose="020B0604030504040204" pitchFamily="34" charset="-128"/>
              </a:rPr>
              <a:t>Project Manager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0F32C96-B994-45AC-AB4B-3BE3178D81AD}"/>
              </a:ext>
            </a:extLst>
          </p:cNvPr>
          <p:cNvSpPr/>
          <p:nvPr/>
        </p:nvSpPr>
        <p:spPr>
          <a:xfrm>
            <a:off x="5257941" y="5891452"/>
            <a:ext cx="2262468" cy="349543"/>
          </a:xfrm>
          <a:custGeom>
            <a:avLst/>
            <a:gdLst>
              <a:gd name="connsiteX0" fmla="*/ 0 w 1822804"/>
              <a:gd name="connsiteY0" fmla="*/ 0 h 349543"/>
              <a:gd name="connsiteX1" fmla="*/ 1822804 w 1822804"/>
              <a:gd name="connsiteY1" fmla="*/ 0 h 349543"/>
              <a:gd name="connsiteX2" fmla="*/ 1822804 w 1822804"/>
              <a:gd name="connsiteY2" fmla="*/ 349543 h 349543"/>
              <a:gd name="connsiteX3" fmla="*/ 0 w 1822804"/>
              <a:gd name="connsiteY3" fmla="*/ 349543 h 349543"/>
              <a:gd name="connsiteX4" fmla="*/ 0 w 1822804"/>
              <a:gd name="connsiteY4" fmla="*/ 0 h 34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2804" h="349543">
                <a:moveTo>
                  <a:pt x="0" y="0"/>
                </a:moveTo>
                <a:lnTo>
                  <a:pt x="1822804" y="0"/>
                </a:lnTo>
                <a:lnTo>
                  <a:pt x="1822804" y="349543"/>
                </a:lnTo>
                <a:lnTo>
                  <a:pt x="0" y="3495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  <a:alpha val="90000"/>
            </a:schemeClr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0480" tIns="45720" rIns="30480" bIns="0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Member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3000EAE-6B47-4ECC-B40C-7492A0AC686B}"/>
              </a:ext>
            </a:extLst>
          </p:cNvPr>
          <p:cNvSpPr/>
          <p:nvPr/>
        </p:nvSpPr>
        <p:spPr>
          <a:xfrm>
            <a:off x="8779660" y="5891452"/>
            <a:ext cx="2395224" cy="349542"/>
          </a:xfrm>
          <a:custGeom>
            <a:avLst/>
            <a:gdLst>
              <a:gd name="connsiteX0" fmla="*/ 0 w 1822804"/>
              <a:gd name="connsiteY0" fmla="*/ 0 h 349543"/>
              <a:gd name="connsiteX1" fmla="*/ 1822804 w 1822804"/>
              <a:gd name="connsiteY1" fmla="*/ 0 h 349543"/>
              <a:gd name="connsiteX2" fmla="*/ 1822804 w 1822804"/>
              <a:gd name="connsiteY2" fmla="*/ 349543 h 349543"/>
              <a:gd name="connsiteX3" fmla="*/ 0 w 1822804"/>
              <a:gd name="connsiteY3" fmla="*/ 349543 h 349543"/>
              <a:gd name="connsiteX4" fmla="*/ 0 w 1822804"/>
              <a:gd name="connsiteY4" fmla="*/ 0 h 34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2804" h="349543">
                <a:moveTo>
                  <a:pt x="0" y="0"/>
                </a:moveTo>
                <a:lnTo>
                  <a:pt x="1822804" y="0"/>
                </a:lnTo>
                <a:lnTo>
                  <a:pt x="1822804" y="349543"/>
                </a:lnTo>
                <a:lnTo>
                  <a:pt x="0" y="3495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  <a:alpha val="90000"/>
            </a:schemeClr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0480" tIns="45720" rIns="30480" bIns="0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Member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2A54950-CF0E-4C9D-8259-74E43CAE15E2}"/>
              </a:ext>
            </a:extLst>
          </p:cNvPr>
          <p:cNvSpPr/>
          <p:nvPr/>
        </p:nvSpPr>
        <p:spPr>
          <a:xfrm>
            <a:off x="3924086" y="3441686"/>
            <a:ext cx="1012670" cy="222900"/>
          </a:xfrm>
          <a:custGeom>
            <a:avLst/>
            <a:gdLst>
              <a:gd name="connsiteX0" fmla="*/ 0 w 2025338"/>
              <a:gd name="connsiteY0" fmla="*/ 0 h 1048630"/>
              <a:gd name="connsiteX1" fmla="*/ 2025338 w 2025338"/>
              <a:gd name="connsiteY1" fmla="*/ 0 h 1048630"/>
              <a:gd name="connsiteX2" fmla="*/ 2025338 w 2025338"/>
              <a:gd name="connsiteY2" fmla="*/ 1048630 h 1048630"/>
              <a:gd name="connsiteX3" fmla="*/ 0 w 2025338"/>
              <a:gd name="connsiteY3" fmla="*/ 1048630 h 1048630"/>
              <a:gd name="connsiteX4" fmla="*/ 0 w 2025338"/>
              <a:gd name="connsiteY4" fmla="*/ 0 h 1048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5338" h="1048630">
                <a:moveTo>
                  <a:pt x="0" y="0"/>
                </a:moveTo>
                <a:lnTo>
                  <a:pt x="2025338" y="0"/>
                </a:lnTo>
                <a:lnTo>
                  <a:pt x="2025338" y="1048630"/>
                </a:lnTo>
                <a:lnTo>
                  <a:pt x="0" y="1048630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860" tIns="45720" rIns="22860" bIns="0" numCol="1" spcCol="1270" anchor="ctr" anchorCtr="0">
            <a:noAutofit/>
          </a:bodyPr>
          <a:lstStyle/>
          <a:p>
            <a:pPr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IT/Minh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FD27836-94BB-4FE9-A1AC-3A4A75DA3DD7}"/>
              </a:ext>
            </a:extLst>
          </p:cNvPr>
          <p:cNvSpPr/>
          <p:nvPr/>
        </p:nvSpPr>
        <p:spPr>
          <a:xfrm>
            <a:off x="3476873" y="3690384"/>
            <a:ext cx="1822804" cy="349543"/>
          </a:xfrm>
          <a:custGeom>
            <a:avLst/>
            <a:gdLst>
              <a:gd name="connsiteX0" fmla="*/ 0 w 1822804"/>
              <a:gd name="connsiteY0" fmla="*/ 0 h 349543"/>
              <a:gd name="connsiteX1" fmla="*/ 1822804 w 1822804"/>
              <a:gd name="connsiteY1" fmla="*/ 0 h 349543"/>
              <a:gd name="connsiteX2" fmla="*/ 1822804 w 1822804"/>
              <a:gd name="connsiteY2" fmla="*/ 349543 h 349543"/>
              <a:gd name="connsiteX3" fmla="*/ 0 w 1822804"/>
              <a:gd name="connsiteY3" fmla="*/ 349543 h 349543"/>
              <a:gd name="connsiteX4" fmla="*/ 0 w 1822804"/>
              <a:gd name="connsiteY4" fmla="*/ 0 h 34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2804" h="349543">
                <a:moveTo>
                  <a:pt x="0" y="0"/>
                </a:moveTo>
                <a:lnTo>
                  <a:pt x="1822804" y="0"/>
                </a:lnTo>
                <a:lnTo>
                  <a:pt x="1822804" y="349543"/>
                </a:lnTo>
                <a:lnTo>
                  <a:pt x="0" y="3495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  <a:alpha val="90000"/>
            </a:schemeClr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0480" tIns="7620" rIns="30480" bIns="0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Project Leader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05DC82-52EE-462F-BAC3-5F6DF90D6FC7}"/>
              </a:ext>
            </a:extLst>
          </p:cNvPr>
          <p:cNvSpPr/>
          <p:nvPr/>
        </p:nvSpPr>
        <p:spPr>
          <a:xfrm>
            <a:off x="148659" y="472348"/>
            <a:ext cx="11913732" cy="6247679"/>
          </a:xfrm>
          <a:prstGeom prst="rect">
            <a:avLst/>
          </a:prstGeom>
          <a:noFill/>
          <a:ln w="5080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A20E97-2871-431D-9AA8-80260FEDA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040" y="867591"/>
            <a:ext cx="844091" cy="87066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839007-4D2C-49B6-8A9D-9F3751E49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815" y="2458192"/>
            <a:ext cx="841248" cy="9367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4DF67D-46B0-444B-91DA-0D864C59F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1923" y="4568279"/>
            <a:ext cx="1012961" cy="9885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046B5C-7D61-497A-B099-BE0FE38050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57941" y="4574829"/>
            <a:ext cx="965322" cy="9913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E088CB-15CD-4F92-BA9E-593551612A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72976" y="4558907"/>
            <a:ext cx="947433" cy="100729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0EC39F-257D-4D48-87F8-604BC80179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4802" y="4489774"/>
            <a:ext cx="1047239" cy="106705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D25654-4E0B-4BB1-B9E7-A172E81292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93636" y="4558766"/>
            <a:ext cx="965322" cy="98855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0ED8409-CC63-49A4-9D29-891C9CEA9944}"/>
              </a:ext>
            </a:extLst>
          </p:cNvPr>
          <p:cNvSpPr/>
          <p:nvPr/>
        </p:nvSpPr>
        <p:spPr>
          <a:xfrm>
            <a:off x="1415080" y="5613123"/>
            <a:ext cx="1012670" cy="222900"/>
          </a:xfrm>
          <a:custGeom>
            <a:avLst/>
            <a:gdLst>
              <a:gd name="connsiteX0" fmla="*/ 0 w 2025338"/>
              <a:gd name="connsiteY0" fmla="*/ 0 h 1048630"/>
              <a:gd name="connsiteX1" fmla="*/ 2025338 w 2025338"/>
              <a:gd name="connsiteY1" fmla="*/ 0 h 1048630"/>
              <a:gd name="connsiteX2" fmla="*/ 2025338 w 2025338"/>
              <a:gd name="connsiteY2" fmla="*/ 1048630 h 1048630"/>
              <a:gd name="connsiteX3" fmla="*/ 0 w 2025338"/>
              <a:gd name="connsiteY3" fmla="*/ 1048630 h 1048630"/>
              <a:gd name="connsiteX4" fmla="*/ 0 w 2025338"/>
              <a:gd name="connsiteY4" fmla="*/ 0 h 1048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5338" h="1048630">
                <a:moveTo>
                  <a:pt x="0" y="0"/>
                </a:moveTo>
                <a:lnTo>
                  <a:pt x="2025338" y="0"/>
                </a:lnTo>
                <a:lnTo>
                  <a:pt x="2025338" y="1048630"/>
                </a:lnTo>
                <a:lnTo>
                  <a:pt x="0" y="1048630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860" tIns="45720" rIns="22860" bIns="0" numCol="1" spcCol="1270" anchor="ctr" anchorCtr="0">
            <a:noAutofit/>
          </a:bodyPr>
          <a:lstStyle/>
          <a:p>
            <a:pPr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OQC/Tu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51B9435B-CE03-480A-A3A0-AF9ACEA4AA5C}"/>
              </a:ext>
            </a:extLst>
          </p:cNvPr>
          <p:cNvSpPr/>
          <p:nvPr/>
        </p:nvSpPr>
        <p:spPr>
          <a:xfrm>
            <a:off x="1414802" y="5891452"/>
            <a:ext cx="2460018" cy="349543"/>
          </a:xfrm>
          <a:custGeom>
            <a:avLst/>
            <a:gdLst>
              <a:gd name="connsiteX0" fmla="*/ 0 w 1822804"/>
              <a:gd name="connsiteY0" fmla="*/ 0 h 349543"/>
              <a:gd name="connsiteX1" fmla="*/ 1822804 w 1822804"/>
              <a:gd name="connsiteY1" fmla="*/ 0 h 349543"/>
              <a:gd name="connsiteX2" fmla="*/ 1822804 w 1822804"/>
              <a:gd name="connsiteY2" fmla="*/ 349543 h 349543"/>
              <a:gd name="connsiteX3" fmla="*/ 0 w 1822804"/>
              <a:gd name="connsiteY3" fmla="*/ 349543 h 349543"/>
              <a:gd name="connsiteX4" fmla="*/ 0 w 1822804"/>
              <a:gd name="connsiteY4" fmla="*/ 0 h 34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2804" h="349543">
                <a:moveTo>
                  <a:pt x="0" y="0"/>
                </a:moveTo>
                <a:lnTo>
                  <a:pt x="1822804" y="0"/>
                </a:lnTo>
                <a:lnTo>
                  <a:pt x="1822804" y="349543"/>
                </a:lnTo>
                <a:lnTo>
                  <a:pt x="0" y="3495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  <a:alpha val="90000"/>
            </a:schemeClr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0480" tIns="45720" rIns="30480" bIns="0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Member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63D9B43-854D-4712-8767-EDE7AE530A92}"/>
              </a:ext>
            </a:extLst>
          </p:cNvPr>
          <p:cNvSpPr/>
          <p:nvPr/>
        </p:nvSpPr>
        <p:spPr>
          <a:xfrm>
            <a:off x="5210593" y="5633399"/>
            <a:ext cx="1012670" cy="222900"/>
          </a:xfrm>
          <a:custGeom>
            <a:avLst/>
            <a:gdLst>
              <a:gd name="connsiteX0" fmla="*/ 0 w 2025338"/>
              <a:gd name="connsiteY0" fmla="*/ 0 h 1048630"/>
              <a:gd name="connsiteX1" fmla="*/ 2025338 w 2025338"/>
              <a:gd name="connsiteY1" fmla="*/ 0 h 1048630"/>
              <a:gd name="connsiteX2" fmla="*/ 2025338 w 2025338"/>
              <a:gd name="connsiteY2" fmla="*/ 1048630 h 1048630"/>
              <a:gd name="connsiteX3" fmla="*/ 0 w 2025338"/>
              <a:gd name="connsiteY3" fmla="*/ 1048630 h 1048630"/>
              <a:gd name="connsiteX4" fmla="*/ 0 w 2025338"/>
              <a:gd name="connsiteY4" fmla="*/ 0 h 1048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5338" h="1048630">
                <a:moveTo>
                  <a:pt x="0" y="0"/>
                </a:moveTo>
                <a:lnTo>
                  <a:pt x="2025338" y="0"/>
                </a:lnTo>
                <a:lnTo>
                  <a:pt x="2025338" y="1048630"/>
                </a:lnTo>
                <a:lnTo>
                  <a:pt x="0" y="1048630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860" tIns="45720" rIns="22860" bIns="0" numCol="1" spcCol="1270" anchor="ctr" anchorCtr="0">
            <a:noAutofit/>
          </a:bodyPr>
          <a:lstStyle/>
          <a:p>
            <a:pPr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FA/Tho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254A85C-38D2-4501-AB72-AFB2CE65A147}"/>
              </a:ext>
            </a:extLst>
          </p:cNvPr>
          <p:cNvSpPr/>
          <p:nvPr/>
        </p:nvSpPr>
        <p:spPr>
          <a:xfrm>
            <a:off x="8779660" y="5603120"/>
            <a:ext cx="1012670" cy="222900"/>
          </a:xfrm>
          <a:custGeom>
            <a:avLst/>
            <a:gdLst>
              <a:gd name="connsiteX0" fmla="*/ 0 w 2025338"/>
              <a:gd name="connsiteY0" fmla="*/ 0 h 1048630"/>
              <a:gd name="connsiteX1" fmla="*/ 2025338 w 2025338"/>
              <a:gd name="connsiteY1" fmla="*/ 0 h 1048630"/>
              <a:gd name="connsiteX2" fmla="*/ 2025338 w 2025338"/>
              <a:gd name="connsiteY2" fmla="*/ 1048630 h 1048630"/>
              <a:gd name="connsiteX3" fmla="*/ 0 w 2025338"/>
              <a:gd name="connsiteY3" fmla="*/ 1048630 h 1048630"/>
              <a:gd name="connsiteX4" fmla="*/ 0 w 2025338"/>
              <a:gd name="connsiteY4" fmla="*/ 0 h 1048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5338" h="1048630">
                <a:moveTo>
                  <a:pt x="0" y="0"/>
                </a:moveTo>
                <a:lnTo>
                  <a:pt x="2025338" y="0"/>
                </a:lnTo>
                <a:lnTo>
                  <a:pt x="2025338" y="1048630"/>
                </a:lnTo>
                <a:lnTo>
                  <a:pt x="0" y="1048630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860" tIns="45720" rIns="22860" bIns="0" numCol="1" spcCol="1270" anchor="ctr" anchorCtr="0">
            <a:noAutofit/>
          </a:bodyPr>
          <a:lstStyle/>
          <a:p>
            <a:pPr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SCM/Linh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2DC5A97-487E-425B-B2EE-C6F46718A7A2}"/>
              </a:ext>
            </a:extLst>
          </p:cNvPr>
          <p:cNvCxnSpPr>
            <a:cxnSpLocks/>
          </p:cNvCxnSpPr>
          <p:nvPr/>
        </p:nvCxnSpPr>
        <p:spPr>
          <a:xfrm>
            <a:off x="1919400" y="4212788"/>
            <a:ext cx="732222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9DB73E3-C511-45F9-92BC-608C3A583874}"/>
              </a:ext>
            </a:extLst>
          </p:cNvPr>
          <p:cNvSpPr/>
          <p:nvPr/>
        </p:nvSpPr>
        <p:spPr>
          <a:xfrm>
            <a:off x="6536869" y="5633399"/>
            <a:ext cx="1012670" cy="222900"/>
          </a:xfrm>
          <a:custGeom>
            <a:avLst/>
            <a:gdLst>
              <a:gd name="connsiteX0" fmla="*/ 0 w 2025338"/>
              <a:gd name="connsiteY0" fmla="*/ 0 h 1048630"/>
              <a:gd name="connsiteX1" fmla="*/ 2025338 w 2025338"/>
              <a:gd name="connsiteY1" fmla="*/ 0 h 1048630"/>
              <a:gd name="connsiteX2" fmla="*/ 2025338 w 2025338"/>
              <a:gd name="connsiteY2" fmla="*/ 1048630 h 1048630"/>
              <a:gd name="connsiteX3" fmla="*/ 0 w 2025338"/>
              <a:gd name="connsiteY3" fmla="*/ 1048630 h 1048630"/>
              <a:gd name="connsiteX4" fmla="*/ 0 w 2025338"/>
              <a:gd name="connsiteY4" fmla="*/ 0 h 1048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5338" h="1048630">
                <a:moveTo>
                  <a:pt x="0" y="0"/>
                </a:moveTo>
                <a:lnTo>
                  <a:pt x="2025338" y="0"/>
                </a:lnTo>
                <a:lnTo>
                  <a:pt x="2025338" y="1048630"/>
                </a:lnTo>
                <a:lnTo>
                  <a:pt x="0" y="1048630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860" tIns="45720" rIns="22860" bIns="0" numCol="1" spcCol="1270" anchor="ctr" anchorCtr="0">
            <a:noAutofit/>
          </a:bodyPr>
          <a:lstStyle/>
          <a:p>
            <a:pPr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FA/Huong</a:t>
            </a: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39B34A29-7114-4187-8CAD-8856F29B2C39}"/>
              </a:ext>
            </a:extLst>
          </p:cNvPr>
          <p:cNvSpPr/>
          <p:nvPr/>
        </p:nvSpPr>
        <p:spPr>
          <a:xfrm>
            <a:off x="10130553" y="5617754"/>
            <a:ext cx="1075699" cy="222900"/>
          </a:xfrm>
          <a:custGeom>
            <a:avLst/>
            <a:gdLst>
              <a:gd name="connsiteX0" fmla="*/ 0 w 2025338"/>
              <a:gd name="connsiteY0" fmla="*/ 0 h 1048630"/>
              <a:gd name="connsiteX1" fmla="*/ 2025338 w 2025338"/>
              <a:gd name="connsiteY1" fmla="*/ 0 h 1048630"/>
              <a:gd name="connsiteX2" fmla="*/ 2025338 w 2025338"/>
              <a:gd name="connsiteY2" fmla="*/ 1048630 h 1048630"/>
              <a:gd name="connsiteX3" fmla="*/ 0 w 2025338"/>
              <a:gd name="connsiteY3" fmla="*/ 1048630 h 1048630"/>
              <a:gd name="connsiteX4" fmla="*/ 0 w 2025338"/>
              <a:gd name="connsiteY4" fmla="*/ 0 h 1048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5338" h="1048630">
                <a:moveTo>
                  <a:pt x="0" y="0"/>
                </a:moveTo>
                <a:lnTo>
                  <a:pt x="2025338" y="0"/>
                </a:lnTo>
                <a:lnTo>
                  <a:pt x="2025338" y="1048630"/>
                </a:lnTo>
                <a:lnTo>
                  <a:pt x="0" y="1048630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860" tIns="45720" rIns="22860" bIns="0" numCol="1" spcCol="1270" anchor="ctr" anchorCtr="0">
            <a:noAutofit/>
          </a:bodyPr>
          <a:lstStyle/>
          <a:p>
            <a:pPr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SCM/Cuong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FA894DF-8610-4755-87E5-BD6B63186D5E}"/>
              </a:ext>
            </a:extLst>
          </p:cNvPr>
          <p:cNvSpPr/>
          <p:nvPr/>
        </p:nvSpPr>
        <p:spPr>
          <a:xfrm>
            <a:off x="304794" y="557040"/>
            <a:ext cx="3683987" cy="744130"/>
          </a:xfrm>
          <a:prstGeom prst="roundRect">
            <a:avLst>
              <a:gd name="adj" fmla="val 3662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u="sng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Organization of Project: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Member: IT/QC/FA/SCM</a:t>
            </a:r>
            <a:endParaRPr lang="en-US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4A5726-D58D-48D4-B30D-A79E74F65A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09501" y="4481368"/>
            <a:ext cx="965319" cy="10754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6EB9B769-F4F0-4DB6-8BE2-BEA27E192551}"/>
              </a:ext>
            </a:extLst>
          </p:cNvPr>
          <p:cNvSpPr/>
          <p:nvPr/>
        </p:nvSpPr>
        <p:spPr>
          <a:xfrm>
            <a:off x="2909501" y="5603120"/>
            <a:ext cx="1012670" cy="222900"/>
          </a:xfrm>
          <a:custGeom>
            <a:avLst/>
            <a:gdLst>
              <a:gd name="connsiteX0" fmla="*/ 0 w 2025338"/>
              <a:gd name="connsiteY0" fmla="*/ 0 h 1048630"/>
              <a:gd name="connsiteX1" fmla="*/ 2025338 w 2025338"/>
              <a:gd name="connsiteY1" fmla="*/ 0 h 1048630"/>
              <a:gd name="connsiteX2" fmla="*/ 2025338 w 2025338"/>
              <a:gd name="connsiteY2" fmla="*/ 1048630 h 1048630"/>
              <a:gd name="connsiteX3" fmla="*/ 0 w 2025338"/>
              <a:gd name="connsiteY3" fmla="*/ 1048630 h 1048630"/>
              <a:gd name="connsiteX4" fmla="*/ 0 w 2025338"/>
              <a:gd name="connsiteY4" fmla="*/ 0 h 1048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5338" h="1048630">
                <a:moveTo>
                  <a:pt x="0" y="0"/>
                </a:moveTo>
                <a:lnTo>
                  <a:pt x="2025338" y="0"/>
                </a:lnTo>
                <a:lnTo>
                  <a:pt x="2025338" y="1048630"/>
                </a:lnTo>
                <a:lnTo>
                  <a:pt x="0" y="1048630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860" tIns="45720" rIns="22860" bIns="0" numCol="1" spcCol="1270" anchor="ctr" anchorCtr="0">
            <a:noAutofit/>
          </a:bodyPr>
          <a:lstStyle/>
          <a:p>
            <a:pPr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OQC/Tung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DA5CDF0-EEC2-481A-BF55-5A272A58024E}"/>
              </a:ext>
            </a:extLst>
          </p:cNvPr>
          <p:cNvSpPr/>
          <p:nvPr/>
        </p:nvSpPr>
        <p:spPr>
          <a:xfrm>
            <a:off x="11432688" y="34060"/>
            <a:ext cx="643224" cy="2987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3773151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/>
          <p:cNvSpPr txBox="1"/>
          <p:nvPr/>
        </p:nvSpPr>
        <p:spPr>
          <a:xfrm>
            <a:off x="3072075" y="69366"/>
            <a:ext cx="6470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   Procurement activity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52400" y="1063629"/>
          <a:ext cx="11923512" cy="3933591"/>
        </p:xfrm>
        <a:graphic>
          <a:graphicData uri="http://schemas.openxmlformats.org/drawingml/2006/table">
            <a:tbl>
              <a:tblPr/>
              <a:tblGrid>
                <a:gridCol w="1011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9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51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798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81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30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Section 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Name Equipment</a:t>
                      </a:r>
                      <a:r>
                        <a:rPr lang="en-US" sz="16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Image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Function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Quantity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44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OQC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Tablet windows (Connect with barcode reader)</a:t>
                      </a:r>
                    </a:p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or PDA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1.1, Pick up sample</a:t>
                      </a:r>
                      <a:b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</a:b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1.2, Return</a:t>
                      </a:r>
                      <a:r>
                        <a:rPr lang="en-GB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Sample</a:t>
                      </a:r>
                      <a:b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</a:b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1.3, Find quickly</a:t>
                      </a:r>
                      <a:r>
                        <a:rPr lang="en-GB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Pallet ID and Model at FA &amp; SCM area</a:t>
                      </a:r>
                      <a:b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</a:b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1.4,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Visualize OQC inspection with FA, SCM</a:t>
                      </a: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3</a:t>
                      </a:r>
                    </a:p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(FA transfer)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60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FA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PDA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2.1, Verify OQC judgment</a:t>
                      </a:r>
                    </a:p>
                    <a:p>
                      <a:pPr algn="l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2.2,</a:t>
                      </a:r>
                      <a:r>
                        <a:rPr lang="en-GB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Check the status of OQC inspection </a:t>
                      </a:r>
                      <a:b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</a:b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3</a:t>
                      </a:r>
                    </a:p>
                    <a:p>
                      <a:pPr algn="ctr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(FA consider)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Rectangle: Rounded Corners 63">
            <a:extLst>
              <a:ext uri="{FF2B5EF4-FFF2-40B4-BE49-F238E27FC236}">
                <a16:creationId xmlns:a16="http://schemas.microsoft.com/office/drawing/2014/main" id="{627C78E0-9160-4E65-9FBA-07329DA10726}"/>
              </a:ext>
            </a:extLst>
          </p:cNvPr>
          <p:cNvSpPr/>
          <p:nvPr/>
        </p:nvSpPr>
        <p:spPr>
          <a:xfrm>
            <a:off x="152400" y="605795"/>
            <a:ext cx="3429554" cy="371099"/>
          </a:xfrm>
          <a:prstGeom prst="roundRect">
            <a:avLst>
              <a:gd name="adj" fmla="val 20598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Equipment list require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9586C85-6EFD-6BE8-9ACD-DEC92388F0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59" t="17234" r="19959" b="17235"/>
          <a:stretch/>
        </p:blipFill>
        <p:spPr>
          <a:xfrm>
            <a:off x="3910707" y="1902736"/>
            <a:ext cx="1302646" cy="846559"/>
          </a:xfrm>
          <a:prstGeom prst="rect">
            <a:avLst/>
          </a:prstGeom>
        </p:spPr>
      </p:pic>
      <p:pic>
        <p:nvPicPr>
          <p:cNvPr id="20" name="Image 2">
            <a:extLst>
              <a:ext uri="{FF2B5EF4-FFF2-40B4-BE49-F238E27FC236}">
                <a16:creationId xmlns:a16="http://schemas.microsoft.com/office/drawing/2014/main" id="{00000000-0008-0000-0000-000021000000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910707" y="3428745"/>
            <a:ext cx="1194996" cy="1093283"/>
          </a:xfrm>
          <a:prstGeom prst="rect">
            <a:avLst/>
          </a:prstGeom>
          <a:ln w="0"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7C3F2B6-918C-4D39-8F04-EBD65C65A1B7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OQC Visualize System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6F04A6B-203C-4019-9273-CF839020F3BA}"/>
              </a:ext>
            </a:extLst>
          </p:cNvPr>
          <p:cNvGraphicFramePr>
            <a:graphicFrameLocks noGrp="1"/>
          </p:cNvGraphicFramePr>
          <p:nvPr/>
        </p:nvGraphicFramePr>
        <p:xfrm>
          <a:off x="152399" y="5596792"/>
          <a:ext cx="11923511" cy="11918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95316">
                  <a:extLst>
                    <a:ext uri="{9D8B030D-6E8A-4147-A177-3AD203B41FA5}">
                      <a16:colId xmlns:a16="http://schemas.microsoft.com/office/drawing/2014/main" val="917789143"/>
                    </a:ext>
                  </a:extLst>
                </a:gridCol>
                <a:gridCol w="2364578">
                  <a:extLst>
                    <a:ext uri="{9D8B030D-6E8A-4147-A177-3AD203B41FA5}">
                      <a16:colId xmlns:a16="http://schemas.microsoft.com/office/drawing/2014/main" val="2768598219"/>
                    </a:ext>
                  </a:extLst>
                </a:gridCol>
                <a:gridCol w="3395937">
                  <a:extLst>
                    <a:ext uri="{9D8B030D-6E8A-4147-A177-3AD203B41FA5}">
                      <a16:colId xmlns:a16="http://schemas.microsoft.com/office/drawing/2014/main" val="4229405668"/>
                    </a:ext>
                  </a:extLst>
                </a:gridCol>
                <a:gridCol w="2867680">
                  <a:extLst>
                    <a:ext uri="{9D8B030D-6E8A-4147-A177-3AD203B41FA5}">
                      <a16:colId xmlns:a16="http://schemas.microsoft.com/office/drawing/2014/main" val="2772791551"/>
                    </a:ext>
                  </a:extLst>
                </a:gridCol>
              </a:tblGrid>
              <a:tr h="5236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Total Investment ($)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6350" marR="6350" marT="914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Efficiency/M ($)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6350" marR="6350" marT="914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Efficiency/Y ($)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6350" marR="6350" marT="914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ROI /Y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6350" marR="6350" marT="914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780242"/>
                  </a:ext>
                </a:extLst>
              </a:tr>
              <a:tr h="6681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1,800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6350" marR="6350" marT="914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476.6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6350" marR="6350" marT="914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5,720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6350" marR="6350" marT="914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0.314685</a:t>
                      </a:r>
                    </a:p>
                  </a:txBody>
                  <a:tcPr marL="6350" marR="6350" marT="914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414603"/>
                  </a:ext>
                </a:extLst>
              </a:tr>
            </a:tbl>
          </a:graphicData>
        </a:graphic>
      </p:graphicFrame>
      <p:sp>
        <p:nvSpPr>
          <p:cNvPr id="13" name="Rectangle: Rounded Corners 63">
            <a:extLst>
              <a:ext uri="{FF2B5EF4-FFF2-40B4-BE49-F238E27FC236}">
                <a16:creationId xmlns:a16="http://schemas.microsoft.com/office/drawing/2014/main" id="{C59ADF77-F340-40E4-BDFF-DFB23C257F1E}"/>
              </a:ext>
            </a:extLst>
          </p:cNvPr>
          <p:cNvSpPr/>
          <p:nvPr/>
        </p:nvSpPr>
        <p:spPr>
          <a:xfrm>
            <a:off x="152399" y="5179203"/>
            <a:ext cx="3429554" cy="371099"/>
          </a:xfrm>
          <a:prstGeom prst="roundRect">
            <a:avLst>
              <a:gd name="adj" fmla="val 20598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ROI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83DE20-2530-4AED-9DAC-9BE9CAF28D4E}"/>
              </a:ext>
            </a:extLst>
          </p:cNvPr>
          <p:cNvSpPr/>
          <p:nvPr/>
        </p:nvSpPr>
        <p:spPr>
          <a:xfrm>
            <a:off x="11432688" y="34060"/>
            <a:ext cx="643224" cy="2987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502350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49">
            <a:extLst>
              <a:ext uri="{FF2B5EF4-FFF2-40B4-BE49-F238E27FC236}">
                <a16:creationId xmlns:a16="http://schemas.microsoft.com/office/drawing/2014/main" id="{407B3D7E-D284-C816-16BF-F1A82460C61B}"/>
              </a:ext>
            </a:extLst>
          </p:cNvPr>
          <p:cNvSpPr/>
          <p:nvPr/>
        </p:nvSpPr>
        <p:spPr>
          <a:xfrm>
            <a:off x="7957003" y="862836"/>
            <a:ext cx="742771" cy="156771"/>
          </a:xfrm>
          <a:prstGeom prst="homePlate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" name="Pentagon 49">
            <a:extLst>
              <a:ext uri="{FF2B5EF4-FFF2-40B4-BE49-F238E27FC236}">
                <a16:creationId xmlns:a16="http://schemas.microsoft.com/office/drawing/2014/main" id="{C796B48A-D922-ED04-AFE0-FFBD2E65F469}"/>
              </a:ext>
            </a:extLst>
          </p:cNvPr>
          <p:cNvSpPr/>
          <p:nvPr/>
        </p:nvSpPr>
        <p:spPr>
          <a:xfrm>
            <a:off x="6473468" y="850489"/>
            <a:ext cx="696105" cy="156055"/>
          </a:xfrm>
          <a:prstGeom prst="homePlate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4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9683097" y="789495"/>
            <a:ext cx="211164" cy="236821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00" b="1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F1BF9B-8073-0C4D-327A-759468E73761}"/>
              </a:ext>
            </a:extLst>
          </p:cNvPr>
          <p:cNvSpPr txBox="1"/>
          <p:nvPr/>
        </p:nvSpPr>
        <p:spPr>
          <a:xfrm>
            <a:off x="7183521" y="789324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Plan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B4542F-D634-F0CC-BC52-1EA4C01511CB}"/>
              </a:ext>
            </a:extLst>
          </p:cNvPr>
          <p:cNvSpPr txBox="1"/>
          <p:nvPr/>
        </p:nvSpPr>
        <p:spPr>
          <a:xfrm>
            <a:off x="8715971" y="783770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Actual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D7E03C-5968-884C-0563-9CC413801CEB}"/>
              </a:ext>
            </a:extLst>
          </p:cNvPr>
          <p:cNvSpPr txBox="1"/>
          <p:nvPr/>
        </p:nvSpPr>
        <p:spPr>
          <a:xfrm>
            <a:off x="9904436" y="764720"/>
            <a:ext cx="795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Go-live</a:t>
            </a:r>
          </a:p>
        </p:txBody>
      </p:sp>
      <p:sp>
        <p:nvSpPr>
          <p:cNvPr id="37" name="Rectangle: Rounded Corners 63">
            <a:extLst>
              <a:ext uri="{FF2B5EF4-FFF2-40B4-BE49-F238E27FC236}">
                <a16:creationId xmlns:a16="http://schemas.microsoft.com/office/drawing/2014/main" id="{627C78E0-9160-4E65-9FBA-07329DA10726}"/>
              </a:ext>
            </a:extLst>
          </p:cNvPr>
          <p:cNvSpPr/>
          <p:nvPr/>
        </p:nvSpPr>
        <p:spPr>
          <a:xfrm>
            <a:off x="348262" y="660751"/>
            <a:ext cx="2795188" cy="374810"/>
          </a:xfrm>
          <a:prstGeom prst="roundRect">
            <a:avLst>
              <a:gd name="adj" fmla="val 22243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Project Schedule</a:t>
            </a:r>
          </a:p>
        </p:txBody>
      </p:sp>
      <p:graphicFrame>
        <p:nvGraphicFramePr>
          <p:cNvPr id="40" name="Google Shape;816;p33"/>
          <p:cNvGraphicFramePr/>
          <p:nvPr/>
        </p:nvGraphicFramePr>
        <p:xfrm>
          <a:off x="348262" y="1169801"/>
          <a:ext cx="11486630" cy="33830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316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28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1954998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32599933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193125579"/>
                    </a:ext>
                  </a:extLst>
                </a:gridCol>
              </a:tblGrid>
              <a:tr h="5253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dirty="0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Group Function</a:t>
                      </a:r>
                      <a:endParaRPr sz="2100" b="1" dirty="0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Department</a:t>
                      </a:r>
                    </a:p>
                  </a:txBody>
                  <a:tcPr marL="0" marR="0" marT="121900" marB="121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Aug.24</a:t>
                      </a:r>
                    </a:p>
                  </a:txBody>
                  <a:tcPr marL="0" marR="0" marT="121900" marB="121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Sep.24</a:t>
                      </a:r>
                    </a:p>
                  </a:txBody>
                  <a:tcPr marL="0" marR="0" marT="121900" marB="121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Oct.24</a:t>
                      </a:r>
                    </a:p>
                  </a:txBody>
                  <a:tcPr marL="0" marR="0" marT="121900" marB="121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lt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Fira Sans Extra Condensed"/>
                          <a:sym typeface="Fira Sans Extra Condensed"/>
                        </a:rPr>
                        <a:t>Nov.24</a:t>
                      </a:r>
                      <a:endParaRPr sz="1200" b="1" dirty="0">
                        <a:solidFill>
                          <a:schemeClr val="lt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Fira Sans Extra Condensed"/>
                        <a:sym typeface="Fira Sans Extra Condensed"/>
                      </a:endParaRPr>
                    </a:p>
                  </a:txBody>
                  <a:tcPr marL="0" marR="0" marT="121900" marB="121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Dec.24</a:t>
                      </a:r>
                    </a:p>
                  </a:txBody>
                  <a:tcPr marL="0" marR="0" marT="121900" marB="121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lt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Fira Sans Extra Condensed"/>
                          <a:sym typeface="Fira Sans Extra Condensed"/>
                        </a:rPr>
                        <a:t>Jan.25</a:t>
                      </a:r>
                      <a:endParaRPr sz="1200" b="1" dirty="0">
                        <a:solidFill>
                          <a:schemeClr val="lt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Fira Sans Extra Condensed"/>
                        <a:sym typeface="Fira Sans Extra Condensed"/>
                      </a:endParaRPr>
                    </a:p>
                  </a:txBody>
                  <a:tcPr marL="0" marR="0" marT="121900" marB="121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lt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Fira Sans Extra Condensed"/>
                          <a:sym typeface="Fira Sans Extra Condensed"/>
                        </a:rPr>
                        <a:t>Feb.25</a:t>
                      </a:r>
                      <a:endParaRPr sz="1200" b="1" dirty="0">
                        <a:solidFill>
                          <a:schemeClr val="lt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Fira Sans Extra Condensed"/>
                        <a:sym typeface="Fira Sans Extra Condensed"/>
                      </a:endParaRPr>
                    </a:p>
                  </a:txBody>
                  <a:tcPr marL="0" marR="0" marT="121900" marB="121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lt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Fira Sans Extra Condensed"/>
                          <a:sym typeface="Fira Sans Extra Condensed"/>
                        </a:rPr>
                        <a:t>Mar.25</a:t>
                      </a:r>
                      <a:endParaRPr sz="1200" b="1" dirty="0">
                        <a:solidFill>
                          <a:schemeClr val="lt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Fira Sans Extra Condensed"/>
                        <a:sym typeface="Fira Sans Extra Condensed"/>
                      </a:endParaRPr>
                    </a:p>
                  </a:txBody>
                  <a:tcPr marL="0" marR="0" marT="121900" marB="121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379">
                <a:tc>
                  <a:txBody>
                    <a:bodyPr/>
                    <a:lstStyle/>
                    <a:p>
                      <a:pPr marL="0" lvl="0" indent="0" algn="l" defTabSz="9144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Fira Sans Extra Condensed"/>
                        </a:rPr>
                        <a:t>Meeting, discuss, analyze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SCM/QC/FA/IT</a:t>
                      </a: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379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Fira Sans Extra Condensed"/>
                        </a:rPr>
                        <a:t>Upload plan, Pick-up sample 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SCM/QC/FA/IT</a:t>
                      </a: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379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Fira Sans Extra Condensed"/>
                        </a:rPr>
                        <a:t>Confirm Outer carton and inner box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QC/IT</a:t>
                      </a: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012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Fira Sans Extra Condensed"/>
                        </a:rPr>
                        <a:t>Modify weight check OQC 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A7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QC/IT</a:t>
                      </a: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181102"/>
                  </a:ext>
                </a:extLst>
              </a:tr>
              <a:tr h="554012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Fira Sans Extra Condensed"/>
                        </a:rPr>
                        <a:t>OQC inspection &amp; judgment all lots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BBA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SCM/QC/FA/IT</a:t>
                      </a: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114740"/>
                  </a:ext>
                </a:extLst>
              </a:tr>
            </a:tbl>
          </a:graphicData>
        </a:graphic>
      </p:graphicFrame>
      <p:graphicFrame>
        <p:nvGraphicFramePr>
          <p:cNvPr id="46" name="Google Shape;816;p33"/>
          <p:cNvGraphicFramePr/>
          <p:nvPr/>
        </p:nvGraphicFramePr>
        <p:xfrm>
          <a:off x="348262" y="4552841"/>
          <a:ext cx="11486630" cy="11276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316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28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1954998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32599933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193125579"/>
                    </a:ext>
                  </a:extLst>
                </a:gridCol>
              </a:tblGrid>
              <a:tr h="525379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Fira Sans Extra Condensed"/>
                        </a:rPr>
                        <a:t>Visualize inspection result OQC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sym typeface="Fira Sans Extra Condensed"/>
                        </a:rPr>
                        <a:t>  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SCM/QC/FA/IT</a:t>
                      </a: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379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Fira Sans Extra Condensed"/>
                        </a:rPr>
                        <a:t>Report daily OQC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QC/IT</a:t>
                      </a: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7" name="Pentagon 49">
            <a:extLst>
              <a:ext uri="{FF2B5EF4-FFF2-40B4-BE49-F238E27FC236}">
                <a16:creationId xmlns:a16="http://schemas.microsoft.com/office/drawing/2014/main" id="{C796B48A-D922-ED04-AFE0-FFBD2E65F469}"/>
              </a:ext>
            </a:extLst>
          </p:cNvPr>
          <p:cNvSpPr/>
          <p:nvPr/>
        </p:nvSpPr>
        <p:spPr>
          <a:xfrm>
            <a:off x="6488703" y="1806212"/>
            <a:ext cx="926517" cy="156055"/>
          </a:xfrm>
          <a:prstGeom prst="homePlate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8" name="Pentagon 49">
            <a:extLst>
              <a:ext uri="{FF2B5EF4-FFF2-40B4-BE49-F238E27FC236}">
                <a16:creationId xmlns:a16="http://schemas.microsoft.com/office/drawing/2014/main" id="{407B3D7E-D284-C816-16BF-F1A82460C61B}"/>
              </a:ext>
            </a:extLst>
          </p:cNvPr>
          <p:cNvSpPr/>
          <p:nvPr/>
        </p:nvSpPr>
        <p:spPr>
          <a:xfrm>
            <a:off x="6509188" y="2064976"/>
            <a:ext cx="898753" cy="156771"/>
          </a:xfrm>
          <a:prstGeom prst="homePlate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9" name="Pentagon 49">
            <a:extLst>
              <a:ext uri="{FF2B5EF4-FFF2-40B4-BE49-F238E27FC236}">
                <a16:creationId xmlns:a16="http://schemas.microsoft.com/office/drawing/2014/main" id="{C796B48A-D922-ED04-AFE0-FFBD2E65F469}"/>
              </a:ext>
            </a:extLst>
          </p:cNvPr>
          <p:cNvSpPr/>
          <p:nvPr/>
        </p:nvSpPr>
        <p:spPr>
          <a:xfrm>
            <a:off x="7465748" y="2375377"/>
            <a:ext cx="696105" cy="156055"/>
          </a:xfrm>
          <a:prstGeom prst="homePlate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1" name="Pentagon 49">
            <a:extLst>
              <a:ext uri="{FF2B5EF4-FFF2-40B4-BE49-F238E27FC236}">
                <a16:creationId xmlns:a16="http://schemas.microsoft.com/office/drawing/2014/main" id="{407B3D7E-D284-C816-16BF-F1A82460C61B}"/>
              </a:ext>
            </a:extLst>
          </p:cNvPr>
          <p:cNvSpPr/>
          <p:nvPr/>
        </p:nvSpPr>
        <p:spPr>
          <a:xfrm>
            <a:off x="7437439" y="2622529"/>
            <a:ext cx="236669" cy="156771"/>
          </a:xfrm>
          <a:prstGeom prst="homePlate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4" name="Pentagon 49">
            <a:extLst>
              <a:ext uri="{FF2B5EF4-FFF2-40B4-BE49-F238E27FC236}">
                <a16:creationId xmlns:a16="http://schemas.microsoft.com/office/drawing/2014/main" id="{C796B48A-D922-ED04-AFE0-FFBD2E65F469}"/>
              </a:ext>
            </a:extLst>
          </p:cNvPr>
          <p:cNvSpPr/>
          <p:nvPr/>
        </p:nvSpPr>
        <p:spPr>
          <a:xfrm>
            <a:off x="7721639" y="2929691"/>
            <a:ext cx="432227" cy="156055"/>
          </a:xfrm>
          <a:prstGeom prst="homePlate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7" name="Pentagon 49">
            <a:extLst>
              <a:ext uri="{FF2B5EF4-FFF2-40B4-BE49-F238E27FC236}">
                <a16:creationId xmlns:a16="http://schemas.microsoft.com/office/drawing/2014/main" id="{C796B48A-D922-ED04-AFE0-FFBD2E65F469}"/>
              </a:ext>
            </a:extLst>
          </p:cNvPr>
          <p:cNvSpPr/>
          <p:nvPr/>
        </p:nvSpPr>
        <p:spPr>
          <a:xfrm>
            <a:off x="8188215" y="3510015"/>
            <a:ext cx="696108" cy="156055"/>
          </a:xfrm>
          <a:prstGeom prst="homePlate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8" name="Pentagon 49">
            <a:extLst>
              <a:ext uri="{FF2B5EF4-FFF2-40B4-BE49-F238E27FC236}">
                <a16:creationId xmlns:a16="http://schemas.microsoft.com/office/drawing/2014/main" id="{C796B48A-D922-ED04-AFE0-FFBD2E65F469}"/>
              </a:ext>
            </a:extLst>
          </p:cNvPr>
          <p:cNvSpPr/>
          <p:nvPr/>
        </p:nvSpPr>
        <p:spPr>
          <a:xfrm>
            <a:off x="8617476" y="4068796"/>
            <a:ext cx="958616" cy="156055"/>
          </a:xfrm>
          <a:prstGeom prst="homePlate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9" name="Pentagon 49">
            <a:extLst>
              <a:ext uri="{FF2B5EF4-FFF2-40B4-BE49-F238E27FC236}">
                <a16:creationId xmlns:a16="http://schemas.microsoft.com/office/drawing/2014/main" id="{C796B48A-D922-ED04-AFE0-FFBD2E65F469}"/>
              </a:ext>
            </a:extLst>
          </p:cNvPr>
          <p:cNvSpPr/>
          <p:nvPr/>
        </p:nvSpPr>
        <p:spPr>
          <a:xfrm>
            <a:off x="9641196" y="4628477"/>
            <a:ext cx="720223" cy="156055"/>
          </a:xfrm>
          <a:prstGeom prst="homePlate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0" name="Pentagon 49">
            <a:extLst>
              <a:ext uri="{FF2B5EF4-FFF2-40B4-BE49-F238E27FC236}">
                <a16:creationId xmlns:a16="http://schemas.microsoft.com/office/drawing/2014/main" id="{C796B48A-D922-ED04-AFE0-FFBD2E65F469}"/>
              </a:ext>
            </a:extLst>
          </p:cNvPr>
          <p:cNvSpPr/>
          <p:nvPr/>
        </p:nvSpPr>
        <p:spPr>
          <a:xfrm>
            <a:off x="9328900" y="5211389"/>
            <a:ext cx="1275920" cy="156055"/>
          </a:xfrm>
          <a:prstGeom prst="homePlate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1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8991202" y="3567212"/>
            <a:ext cx="211164" cy="236821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00" b="1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2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10664659" y="5171005"/>
            <a:ext cx="211164" cy="236821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00" b="1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2617EEC-3669-ED33-62A5-281440C3F79F}"/>
              </a:ext>
            </a:extLst>
          </p:cNvPr>
          <p:cNvCxnSpPr>
            <a:cxnSpLocks/>
          </p:cNvCxnSpPr>
          <p:nvPr/>
        </p:nvCxnSpPr>
        <p:spPr>
          <a:xfrm flipH="1">
            <a:off x="7669167" y="1746835"/>
            <a:ext cx="19154" cy="3875294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29E59E96-71F2-4B4D-9E39-6251AD6C64F8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OQC Visualize System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ABF1148-5C9C-4D7B-96C4-C1AF68B4A23F}"/>
              </a:ext>
            </a:extLst>
          </p:cNvPr>
          <p:cNvSpPr/>
          <p:nvPr/>
        </p:nvSpPr>
        <p:spPr>
          <a:xfrm>
            <a:off x="11432688" y="34060"/>
            <a:ext cx="643224" cy="2987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1570419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88519" y="435329"/>
            <a:ext cx="3111959" cy="2615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u="sng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Current situation OQC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EFD1989-62A6-4D82-9D03-9863A3D3EBBC}"/>
              </a:ext>
            </a:extLst>
          </p:cNvPr>
          <p:cNvGrpSpPr/>
          <p:nvPr/>
        </p:nvGrpSpPr>
        <p:grpSpPr>
          <a:xfrm>
            <a:off x="185823" y="751923"/>
            <a:ext cx="11843806" cy="1995078"/>
            <a:chOff x="185823" y="812678"/>
            <a:chExt cx="11843806" cy="2248105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7781D58-CE67-4879-9BD7-2DCF5CC93B52}"/>
                </a:ext>
              </a:extLst>
            </p:cNvPr>
            <p:cNvCxnSpPr>
              <a:cxnSpLocks/>
            </p:cNvCxnSpPr>
            <p:nvPr/>
          </p:nvCxnSpPr>
          <p:spPr>
            <a:xfrm>
              <a:off x="5169362" y="1290033"/>
              <a:ext cx="0" cy="288076"/>
            </a:xfrm>
            <a:prstGeom prst="straightConnector1">
              <a:avLst/>
            </a:prstGeom>
            <a:ln w="3810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E7BECA6-9C91-42B1-8017-FC8C2EBC29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9535" y="1033271"/>
              <a:ext cx="9765173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ECE15FC-2557-41D9-AAEC-762246BB71D2}"/>
                </a:ext>
              </a:extLst>
            </p:cNvPr>
            <p:cNvSpPr/>
            <p:nvPr/>
          </p:nvSpPr>
          <p:spPr>
            <a:xfrm>
              <a:off x="204460" y="823043"/>
              <a:ext cx="1100533" cy="42557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Pick up sample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AA5AE74-3C56-4B93-A78F-CC7FDBE25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7147" y="1526305"/>
              <a:ext cx="842175" cy="768857"/>
            </a:xfrm>
            <a:prstGeom prst="rect">
              <a:avLst/>
            </a:prstGeom>
          </p:spPr>
        </p:pic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B1705E56-586E-4B77-B6B8-9165A060C3A5}"/>
                </a:ext>
              </a:extLst>
            </p:cNvPr>
            <p:cNvSpPr/>
            <p:nvPr/>
          </p:nvSpPr>
          <p:spPr>
            <a:xfrm>
              <a:off x="1460752" y="821884"/>
              <a:ext cx="1761799" cy="42557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Reading barcode Inner/Outer excel file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DB2FE946-494E-4584-B8D1-963218B035FA}"/>
                </a:ext>
              </a:extLst>
            </p:cNvPr>
            <p:cNvSpPr/>
            <p:nvPr/>
          </p:nvSpPr>
          <p:spPr>
            <a:xfrm>
              <a:off x="9137034" y="828070"/>
              <a:ext cx="1567895" cy="42557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Reading barcode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Inner/Outer excel file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722C7E7-3A24-47CE-8C2A-3C2B3BA221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5674" b="44649"/>
            <a:stretch/>
          </p:blipFill>
          <p:spPr>
            <a:xfrm>
              <a:off x="1587747" y="1561140"/>
              <a:ext cx="1406644" cy="659625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4A10671-F519-43F0-B188-5F7CF21F157A}"/>
                </a:ext>
              </a:extLst>
            </p:cNvPr>
            <p:cNvSpPr/>
            <p:nvPr/>
          </p:nvSpPr>
          <p:spPr>
            <a:xfrm>
              <a:off x="1485409" y="2367178"/>
              <a:ext cx="1610879" cy="500646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Confirm S/N Outer &amp;  all inner boxes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02C480F3-B1DC-40D7-9618-285484C3B42D}"/>
                </a:ext>
              </a:extLst>
            </p:cNvPr>
            <p:cNvSpPr/>
            <p:nvPr/>
          </p:nvSpPr>
          <p:spPr>
            <a:xfrm>
              <a:off x="10993562" y="821885"/>
              <a:ext cx="1026178" cy="42557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Return sample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AAAB7DD-CDA1-421F-AE09-5B07726205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16071"/>
            <a:stretch/>
          </p:blipFill>
          <p:spPr>
            <a:xfrm>
              <a:off x="9336507" y="1577762"/>
              <a:ext cx="1271200" cy="659625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8CCB1BD2-8D51-40B1-8814-64989251A990}"/>
                </a:ext>
              </a:extLst>
            </p:cNvPr>
            <p:cNvSpPr/>
            <p:nvPr/>
          </p:nvSpPr>
          <p:spPr>
            <a:xfrm>
              <a:off x="3384962" y="821883"/>
              <a:ext cx="1157405" cy="42557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Weight check 1st 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DCEAAAD4-3DC7-4731-B622-AF45D5796C68}"/>
                </a:ext>
              </a:extLst>
            </p:cNvPr>
            <p:cNvSpPr/>
            <p:nvPr/>
          </p:nvSpPr>
          <p:spPr>
            <a:xfrm>
              <a:off x="7806662" y="821883"/>
              <a:ext cx="1134600" cy="42557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Weight check 2</a:t>
              </a:r>
              <a:r>
                <a:rPr lang="en-US" sz="1100" baseline="30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nd</a:t>
              </a:r>
              <a:r>
                <a:rPr lang="en-US" sz="11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BE6005A-D9FE-4D85-99E9-5F63B8407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35886" y="1594301"/>
              <a:ext cx="976773" cy="659625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BFE973A-A8E8-473A-A95B-7471A6546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29562" y="1578197"/>
              <a:ext cx="897869" cy="659625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0B41EC3-6B9C-48B5-A7C5-2A155B57C5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6965" y="1257810"/>
              <a:ext cx="0" cy="298609"/>
            </a:xfrm>
            <a:prstGeom prst="straightConnector1">
              <a:avLst/>
            </a:prstGeom>
            <a:ln w="3810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256B0930-DF09-4EA4-8E17-F241EF2DE4A9}"/>
                </a:ext>
              </a:extLst>
            </p:cNvPr>
            <p:cNvSpPr/>
            <p:nvPr/>
          </p:nvSpPr>
          <p:spPr>
            <a:xfrm>
              <a:off x="4832740" y="1600589"/>
              <a:ext cx="990210" cy="646105"/>
            </a:xfrm>
            <a:prstGeom prst="roundRect">
              <a:avLst>
                <a:gd name="adj" fmla="val 8361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3175"/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endParaRPr lang="en-US" sz="12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Reliability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E1FD505-5E4A-4F25-BBF2-B21B47B9064F}"/>
                </a:ext>
              </a:extLst>
            </p:cNvPr>
            <p:cNvSpPr/>
            <p:nvPr/>
          </p:nvSpPr>
          <p:spPr>
            <a:xfrm>
              <a:off x="4717726" y="823043"/>
              <a:ext cx="1082750" cy="42557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OQC 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inspection</a:t>
              </a: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3453C51F-2EC5-4286-86DE-BFE662A3F719}"/>
                </a:ext>
              </a:extLst>
            </p:cNvPr>
            <p:cNvSpPr/>
            <p:nvPr/>
          </p:nvSpPr>
          <p:spPr>
            <a:xfrm>
              <a:off x="4638819" y="2366478"/>
              <a:ext cx="1400872" cy="488525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Numbering control &amp; Separate area</a:t>
              </a: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984FF371-5CAD-4871-B0A9-2F07E8254BD4}"/>
                </a:ext>
              </a:extLst>
            </p:cNvPr>
            <p:cNvSpPr/>
            <p:nvPr/>
          </p:nvSpPr>
          <p:spPr>
            <a:xfrm>
              <a:off x="9282010" y="2391541"/>
              <a:ext cx="1399427" cy="464834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Confirm </a:t>
              </a:r>
              <a:r>
                <a:rPr lang="en-US" sz="1100" dirty="0">
                  <a:solidFill>
                    <a:srgbClr val="0000CC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S/N Outer &amp; all inner boxes</a:t>
              </a:r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967ED98E-5DD8-43E3-9D4B-EBC23E876DFE}"/>
                </a:ext>
              </a:extLst>
            </p:cNvPr>
            <p:cNvSpPr/>
            <p:nvPr/>
          </p:nvSpPr>
          <p:spPr>
            <a:xfrm>
              <a:off x="6169733" y="2382691"/>
              <a:ext cx="1403887" cy="470879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100" dirty="0">
                  <a:solidFill>
                    <a:srgbClr val="0000CC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Product/Warranty/Manual &amp; Inner box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7C281420-45C3-4204-8B5D-3A229543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74868" y="1577485"/>
              <a:ext cx="1115660" cy="64992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E4E551A6-4E18-4E87-8D7C-118575CDC4E5}"/>
                </a:ext>
              </a:extLst>
            </p:cNvPr>
            <p:cNvSpPr/>
            <p:nvPr/>
          </p:nvSpPr>
          <p:spPr>
            <a:xfrm>
              <a:off x="7790173" y="2392077"/>
              <a:ext cx="1016970" cy="469312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Accessory control</a:t>
              </a:r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EFFBD8D1-B9F6-4181-80D2-A6508A335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20014" y="1556419"/>
              <a:ext cx="888979" cy="757618"/>
            </a:xfrm>
            <a:prstGeom prst="rect">
              <a:avLst/>
            </a:prstGeom>
          </p:spPr>
        </p:pic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C3989E27-22B4-4794-B0DB-C92D652BA9E2}"/>
                </a:ext>
              </a:extLst>
            </p:cNvPr>
            <p:cNvSpPr/>
            <p:nvPr/>
          </p:nvSpPr>
          <p:spPr>
            <a:xfrm>
              <a:off x="3325107" y="2366477"/>
              <a:ext cx="1157404" cy="488525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Accessory control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F91641-E8CC-43B8-A6E2-461AD0B80DE9}"/>
                </a:ext>
              </a:extLst>
            </p:cNvPr>
            <p:cNvGrpSpPr/>
            <p:nvPr/>
          </p:nvGrpSpPr>
          <p:grpSpPr>
            <a:xfrm>
              <a:off x="2290214" y="2876255"/>
              <a:ext cx="7515753" cy="184528"/>
              <a:chOff x="3599745" y="5397391"/>
              <a:chExt cx="5031905" cy="382715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546A1739-7A06-4E55-BEBC-92879839D9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99745" y="5765117"/>
                <a:ext cx="503190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26A0070-2B01-4BE9-8C75-70BFE292E3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3149" y="5397391"/>
                <a:ext cx="1" cy="37373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EDE0E7B0-9262-448D-9040-A459BF4435C5}"/>
                  </a:ext>
                </a:extLst>
              </p:cNvPr>
              <p:cNvCxnSpPr/>
              <p:nvPr/>
            </p:nvCxnSpPr>
            <p:spPr>
              <a:xfrm>
                <a:off x="8631650" y="5432893"/>
                <a:ext cx="0" cy="347213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FFDD29E-16D4-2D4D-83CD-4C26A2579495}"/>
                </a:ext>
              </a:extLst>
            </p:cNvPr>
            <p:cNvGrpSpPr/>
            <p:nvPr/>
          </p:nvGrpSpPr>
          <p:grpSpPr>
            <a:xfrm>
              <a:off x="363756" y="1298143"/>
              <a:ext cx="11543241" cy="182417"/>
              <a:chOff x="272579" y="1619886"/>
              <a:chExt cx="11683845" cy="91243"/>
            </a:xfrm>
          </p:grpSpPr>
          <p:sp>
            <p:nvSpPr>
              <p:cNvPr id="4" name="Isosceles Triangle 3">
                <a:extLst>
                  <a:ext uri="{FF2B5EF4-FFF2-40B4-BE49-F238E27FC236}">
                    <a16:creationId xmlns:a16="http://schemas.microsoft.com/office/drawing/2014/main" id="{0AAA0B46-D72D-462D-90BC-9A6FCF9CBEBD}"/>
                  </a:ext>
                </a:extLst>
              </p:cNvPr>
              <p:cNvSpPr/>
              <p:nvPr/>
            </p:nvSpPr>
            <p:spPr>
              <a:xfrm rot="10800000">
                <a:off x="3502967" y="1627071"/>
                <a:ext cx="826737" cy="80887"/>
              </a:xfrm>
              <a:prstGeom prst="triangl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1" name="Isosceles Triangle 40">
                <a:extLst>
                  <a:ext uri="{FF2B5EF4-FFF2-40B4-BE49-F238E27FC236}">
                    <a16:creationId xmlns:a16="http://schemas.microsoft.com/office/drawing/2014/main" id="{B3D63629-DE72-4F89-B56F-C7D9429C44B5}"/>
                  </a:ext>
                </a:extLst>
              </p:cNvPr>
              <p:cNvSpPr/>
              <p:nvPr/>
            </p:nvSpPr>
            <p:spPr>
              <a:xfrm rot="10800000">
                <a:off x="1831852" y="1619886"/>
                <a:ext cx="826737" cy="80887"/>
              </a:xfrm>
              <a:prstGeom prst="triangl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2" name="Isosceles Triangle 41">
                <a:extLst>
                  <a:ext uri="{FF2B5EF4-FFF2-40B4-BE49-F238E27FC236}">
                    <a16:creationId xmlns:a16="http://schemas.microsoft.com/office/drawing/2014/main" id="{437BB1F6-E8BC-4663-A91D-141F364AFE21}"/>
                  </a:ext>
                </a:extLst>
              </p:cNvPr>
              <p:cNvSpPr/>
              <p:nvPr/>
            </p:nvSpPr>
            <p:spPr>
              <a:xfrm rot="10800000">
                <a:off x="272579" y="1628899"/>
                <a:ext cx="826737" cy="80887"/>
              </a:xfrm>
              <a:prstGeom prst="triangl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4" name="Isosceles Triangle 43">
                <a:extLst>
                  <a:ext uri="{FF2B5EF4-FFF2-40B4-BE49-F238E27FC236}">
                    <a16:creationId xmlns:a16="http://schemas.microsoft.com/office/drawing/2014/main" id="{940E00BC-04EB-42F0-803A-13940A7665C4}"/>
                  </a:ext>
                </a:extLst>
              </p:cNvPr>
              <p:cNvSpPr/>
              <p:nvPr/>
            </p:nvSpPr>
            <p:spPr>
              <a:xfrm rot="10800000">
                <a:off x="7904049" y="1630242"/>
                <a:ext cx="810447" cy="80887"/>
              </a:xfrm>
              <a:prstGeom prst="triangl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5" name="Isosceles Triangle 44">
                <a:extLst>
                  <a:ext uri="{FF2B5EF4-FFF2-40B4-BE49-F238E27FC236}">
                    <a16:creationId xmlns:a16="http://schemas.microsoft.com/office/drawing/2014/main" id="{E08F541B-7878-4CF7-BCCE-165FACA86B66}"/>
                  </a:ext>
                </a:extLst>
              </p:cNvPr>
              <p:cNvSpPr/>
              <p:nvPr/>
            </p:nvSpPr>
            <p:spPr>
              <a:xfrm rot="10800000">
                <a:off x="9515455" y="1628899"/>
                <a:ext cx="802423" cy="80887"/>
              </a:xfrm>
              <a:prstGeom prst="triangl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0" name="Isosceles Triangle 59">
                <a:extLst>
                  <a:ext uri="{FF2B5EF4-FFF2-40B4-BE49-F238E27FC236}">
                    <a16:creationId xmlns:a16="http://schemas.microsoft.com/office/drawing/2014/main" id="{E7FA81F7-1806-4EC6-897D-93A2E0BEE4D1}"/>
                  </a:ext>
                </a:extLst>
              </p:cNvPr>
              <p:cNvSpPr/>
              <p:nvPr/>
            </p:nvSpPr>
            <p:spPr>
              <a:xfrm rot="10800000">
                <a:off x="6470139" y="1627071"/>
                <a:ext cx="826737" cy="80887"/>
              </a:xfrm>
              <a:prstGeom prst="triangl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86" name="Isosceles Triangle 85">
                <a:extLst>
                  <a:ext uri="{FF2B5EF4-FFF2-40B4-BE49-F238E27FC236}">
                    <a16:creationId xmlns:a16="http://schemas.microsoft.com/office/drawing/2014/main" id="{41D433BF-C1C5-4620-89AF-B39F3E4DEA63}"/>
                  </a:ext>
                </a:extLst>
              </p:cNvPr>
              <p:cNvSpPr/>
              <p:nvPr/>
            </p:nvSpPr>
            <p:spPr>
              <a:xfrm rot="10800000">
                <a:off x="11145977" y="1627564"/>
                <a:ext cx="810447" cy="80887"/>
              </a:xfrm>
              <a:prstGeom prst="triangl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822C5B7F-495F-4F59-965C-2F84F6DC0F48}"/>
                </a:ext>
              </a:extLst>
            </p:cNvPr>
            <p:cNvSpPr/>
            <p:nvPr/>
          </p:nvSpPr>
          <p:spPr>
            <a:xfrm>
              <a:off x="185823" y="2368145"/>
              <a:ext cx="929054" cy="488525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Production Line 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834F43A3-67E7-4FD8-BBA4-39CACF34610C}"/>
                </a:ext>
              </a:extLst>
            </p:cNvPr>
            <p:cNvSpPr/>
            <p:nvPr/>
          </p:nvSpPr>
          <p:spPr>
            <a:xfrm>
              <a:off x="11096481" y="2378354"/>
              <a:ext cx="933148" cy="45988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Warehouse FA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5FCC371-4DA3-4C0D-81D1-BD1A9D471316}"/>
                </a:ext>
              </a:extLst>
            </p:cNvPr>
            <p:cNvGrpSpPr/>
            <p:nvPr/>
          </p:nvGrpSpPr>
          <p:grpSpPr>
            <a:xfrm>
              <a:off x="3922479" y="2874700"/>
              <a:ext cx="4425220" cy="92489"/>
              <a:chOff x="3599745" y="5205128"/>
              <a:chExt cx="5031905" cy="382785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97A4387E-234E-48C4-A9FB-A1CB8EB7C8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99745" y="5573003"/>
                <a:ext cx="503190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8D104D1E-4AC5-4268-95E1-FE07EB9B18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3149" y="5205128"/>
                <a:ext cx="1" cy="373733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35FF0598-38E7-4A88-BC88-231D2F664AE8}"/>
                  </a:ext>
                </a:extLst>
              </p:cNvPr>
              <p:cNvCxnSpPr/>
              <p:nvPr/>
            </p:nvCxnSpPr>
            <p:spPr>
              <a:xfrm>
                <a:off x="8631650" y="5240697"/>
                <a:ext cx="0" cy="34721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2B8FC13E-C908-4442-AC2B-82B0AD77C8EC}"/>
                </a:ext>
              </a:extLst>
            </p:cNvPr>
            <p:cNvSpPr/>
            <p:nvPr/>
          </p:nvSpPr>
          <p:spPr>
            <a:xfrm>
              <a:off x="5952315" y="812678"/>
              <a:ext cx="1680578" cy="42557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Reading BC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Product/Inner excel file</a:t>
              </a: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20722BF6-DC4E-426F-ABA3-9A71C09ED0CB}"/>
                </a:ext>
              </a:extLst>
            </p:cNvPr>
            <p:cNvCxnSpPr>
              <a:cxnSpLocks/>
            </p:cNvCxnSpPr>
            <p:nvPr/>
          </p:nvCxnSpPr>
          <p:spPr>
            <a:xfrm>
              <a:off x="5848661" y="1936118"/>
              <a:ext cx="38742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Multiply 749">
              <a:extLst>
                <a:ext uri="{FF2B5EF4-FFF2-40B4-BE49-F238E27FC236}">
                  <a16:creationId xmlns:a16="http://schemas.microsoft.com/office/drawing/2014/main" id="{95D87BC1-4BF4-4342-AE22-B2489E519259}"/>
                </a:ext>
              </a:extLst>
            </p:cNvPr>
            <p:cNvSpPr/>
            <p:nvPr/>
          </p:nvSpPr>
          <p:spPr>
            <a:xfrm>
              <a:off x="5911023" y="1818241"/>
              <a:ext cx="215517" cy="225890"/>
            </a:xfrm>
            <a:prstGeom prst="mathMultiply">
              <a:avLst>
                <a:gd name="adj1" fmla="val 14017"/>
              </a:avLst>
            </a:prstGeom>
            <a:solidFill>
              <a:srgbClr val="FF0000"/>
            </a:solidFill>
            <a:ln w="31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11984D3C-FF98-40F4-BBD3-3613E757E97B}"/>
                </a:ext>
              </a:extLst>
            </p:cNvPr>
            <p:cNvSpPr/>
            <p:nvPr/>
          </p:nvSpPr>
          <p:spPr>
            <a:xfrm>
              <a:off x="5677716" y="1631462"/>
              <a:ext cx="730690" cy="233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No Link</a:t>
              </a:r>
            </a:p>
          </p:txBody>
        </p: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EC740E9A-0090-4575-94DA-28D15D2AC191}"/>
                </a:ext>
              </a:extLst>
            </p:cNvPr>
            <p:cNvCxnSpPr>
              <a:cxnSpLocks/>
            </p:cNvCxnSpPr>
            <p:nvPr/>
          </p:nvCxnSpPr>
          <p:spPr>
            <a:xfrm>
              <a:off x="4437679" y="1935227"/>
              <a:ext cx="37979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Multiply 749">
              <a:extLst>
                <a:ext uri="{FF2B5EF4-FFF2-40B4-BE49-F238E27FC236}">
                  <a16:creationId xmlns:a16="http://schemas.microsoft.com/office/drawing/2014/main" id="{1D56680F-E0B0-4905-B718-752576E51301}"/>
                </a:ext>
              </a:extLst>
            </p:cNvPr>
            <p:cNvSpPr/>
            <p:nvPr/>
          </p:nvSpPr>
          <p:spPr>
            <a:xfrm>
              <a:off x="4496224" y="1817351"/>
              <a:ext cx="215517" cy="225890"/>
            </a:xfrm>
            <a:prstGeom prst="mathMultiply">
              <a:avLst>
                <a:gd name="adj1" fmla="val 14017"/>
              </a:avLst>
            </a:prstGeom>
            <a:solidFill>
              <a:srgbClr val="FF0000"/>
            </a:solidFill>
            <a:ln w="31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AD24E471-89AC-4CA8-A422-D2F548D8837D}"/>
                </a:ext>
              </a:extLst>
            </p:cNvPr>
            <p:cNvSpPr/>
            <p:nvPr/>
          </p:nvSpPr>
          <p:spPr>
            <a:xfrm>
              <a:off x="4262917" y="1630572"/>
              <a:ext cx="730690" cy="2338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No Link</a:t>
              </a:r>
            </a:p>
          </p:txBody>
        </p:sp>
        <p:cxnSp>
          <p:nvCxnSpPr>
            <p:cNvPr id="226" name="Straight Arrow Connector 225">
              <a:extLst>
                <a:ext uri="{FF2B5EF4-FFF2-40B4-BE49-F238E27FC236}">
                  <a16:creationId xmlns:a16="http://schemas.microsoft.com/office/drawing/2014/main" id="{603D80F0-5A44-41F9-BC1D-558443F47C6F}"/>
                </a:ext>
              </a:extLst>
            </p:cNvPr>
            <p:cNvCxnSpPr>
              <a:cxnSpLocks/>
            </p:cNvCxnSpPr>
            <p:nvPr/>
          </p:nvCxnSpPr>
          <p:spPr>
            <a:xfrm>
              <a:off x="3028253" y="1936290"/>
              <a:ext cx="38742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Multiply 749">
              <a:extLst>
                <a:ext uri="{FF2B5EF4-FFF2-40B4-BE49-F238E27FC236}">
                  <a16:creationId xmlns:a16="http://schemas.microsoft.com/office/drawing/2014/main" id="{46C7CDAA-DAD4-4188-B342-FF388C30F71D}"/>
                </a:ext>
              </a:extLst>
            </p:cNvPr>
            <p:cNvSpPr/>
            <p:nvPr/>
          </p:nvSpPr>
          <p:spPr>
            <a:xfrm>
              <a:off x="3090615" y="1818414"/>
              <a:ext cx="215517" cy="225890"/>
            </a:xfrm>
            <a:prstGeom prst="mathMultiply">
              <a:avLst>
                <a:gd name="adj1" fmla="val 14017"/>
              </a:avLst>
            </a:prstGeom>
            <a:solidFill>
              <a:srgbClr val="FF0000"/>
            </a:solidFill>
            <a:ln w="31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FACDBAAB-A9CB-4BA5-AE74-D9A000F903D1}"/>
                </a:ext>
              </a:extLst>
            </p:cNvPr>
            <p:cNvSpPr/>
            <p:nvPr/>
          </p:nvSpPr>
          <p:spPr>
            <a:xfrm>
              <a:off x="2857308" y="1631635"/>
              <a:ext cx="730690" cy="2338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No Link</a:t>
              </a:r>
            </a:p>
          </p:txBody>
        </p: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E3ABC495-CFF6-48F6-B1FC-3A06D2A1E428}"/>
                </a:ext>
              </a:extLst>
            </p:cNvPr>
            <p:cNvCxnSpPr>
              <a:cxnSpLocks/>
            </p:cNvCxnSpPr>
            <p:nvPr/>
          </p:nvCxnSpPr>
          <p:spPr>
            <a:xfrm>
              <a:off x="7421929" y="1936151"/>
              <a:ext cx="38742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Multiply 749">
              <a:extLst>
                <a:ext uri="{FF2B5EF4-FFF2-40B4-BE49-F238E27FC236}">
                  <a16:creationId xmlns:a16="http://schemas.microsoft.com/office/drawing/2014/main" id="{7ADB9E9B-AF77-462F-9E8D-E3038D117399}"/>
                </a:ext>
              </a:extLst>
            </p:cNvPr>
            <p:cNvSpPr/>
            <p:nvPr/>
          </p:nvSpPr>
          <p:spPr>
            <a:xfrm>
              <a:off x="7484291" y="1818275"/>
              <a:ext cx="215517" cy="225890"/>
            </a:xfrm>
            <a:prstGeom prst="mathMultiply">
              <a:avLst>
                <a:gd name="adj1" fmla="val 14017"/>
              </a:avLst>
            </a:prstGeom>
            <a:solidFill>
              <a:srgbClr val="FF0000"/>
            </a:solidFill>
            <a:ln w="31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284E9B08-99B0-46A6-9FDC-0109354D9B64}"/>
                </a:ext>
              </a:extLst>
            </p:cNvPr>
            <p:cNvSpPr/>
            <p:nvPr/>
          </p:nvSpPr>
          <p:spPr>
            <a:xfrm>
              <a:off x="7250984" y="1631496"/>
              <a:ext cx="730690" cy="2338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No Link</a:t>
              </a:r>
            </a:p>
          </p:txBody>
        </p: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DC020C03-008F-4D55-9AFC-AA76D9756ABB}"/>
                </a:ext>
              </a:extLst>
            </p:cNvPr>
            <p:cNvCxnSpPr>
              <a:cxnSpLocks/>
            </p:cNvCxnSpPr>
            <p:nvPr/>
          </p:nvCxnSpPr>
          <p:spPr>
            <a:xfrm>
              <a:off x="8816130" y="1924485"/>
              <a:ext cx="38742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5" name="Multiply 749">
              <a:extLst>
                <a:ext uri="{FF2B5EF4-FFF2-40B4-BE49-F238E27FC236}">
                  <a16:creationId xmlns:a16="http://schemas.microsoft.com/office/drawing/2014/main" id="{52BBD3BE-653B-4B71-8C19-623D29C76F45}"/>
                </a:ext>
              </a:extLst>
            </p:cNvPr>
            <p:cNvSpPr/>
            <p:nvPr/>
          </p:nvSpPr>
          <p:spPr>
            <a:xfrm>
              <a:off x="8878492" y="1806609"/>
              <a:ext cx="215517" cy="225890"/>
            </a:xfrm>
            <a:prstGeom prst="mathMultiply">
              <a:avLst>
                <a:gd name="adj1" fmla="val 14017"/>
              </a:avLst>
            </a:prstGeom>
            <a:solidFill>
              <a:srgbClr val="FF0000"/>
            </a:solidFill>
            <a:ln w="31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054BA1FA-441F-411E-8FFA-895D35FDC2FA}"/>
                </a:ext>
              </a:extLst>
            </p:cNvPr>
            <p:cNvSpPr/>
            <p:nvPr/>
          </p:nvSpPr>
          <p:spPr>
            <a:xfrm>
              <a:off x="8645185" y="1619830"/>
              <a:ext cx="730690" cy="2338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No Link</a:t>
              </a:r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9039DC3A-3A9D-4740-B09C-ECC638DDDE0C}"/>
                </a:ext>
              </a:extLst>
            </p:cNvPr>
            <p:cNvCxnSpPr>
              <a:cxnSpLocks/>
            </p:cNvCxnSpPr>
            <p:nvPr/>
          </p:nvCxnSpPr>
          <p:spPr>
            <a:xfrm>
              <a:off x="10678329" y="1934689"/>
              <a:ext cx="38742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Multiply 749">
              <a:extLst>
                <a:ext uri="{FF2B5EF4-FFF2-40B4-BE49-F238E27FC236}">
                  <a16:creationId xmlns:a16="http://schemas.microsoft.com/office/drawing/2014/main" id="{428DE022-6094-4BAE-946A-07FFB7712FC1}"/>
                </a:ext>
              </a:extLst>
            </p:cNvPr>
            <p:cNvSpPr/>
            <p:nvPr/>
          </p:nvSpPr>
          <p:spPr>
            <a:xfrm>
              <a:off x="10740691" y="1816813"/>
              <a:ext cx="215517" cy="225890"/>
            </a:xfrm>
            <a:prstGeom prst="mathMultiply">
              <a:avLst>
                <a:gd name="adj1" fmla="val 14017"/>
              </a:avLst>
            </a:prstGeom>
            <a:solidFill>
              <a:srgbClr val="FF0000"/>
            </a:solidFill>
            <a:ln w="31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506C60C4-89D8-4BC7-997D-6E1AE39B7799}"/>
                </a:ext>
              </a:extLst>
            </p:cNvPr>
            <p:cNvSpPr/>
            <p:nvPr/>
          </p:nvSpPr>
          <p:spPr>
            <a:xfrm>
              <a:off x="10507384" y="1630033"/>
              <a:ext cx="730690" cy="2338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No Link</a:t>
              </a:r>
            </a:p>
          </p:txBody>
        </p: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4A68B870-3085-4389-A7B2-D172356FDF02}"/>
                </a:ext>
              </a:extLst>
            </p:cNvPr>
            <p:cNvCxnSpPr>
              <a:cxnSpLocks/>
            </p:cNvCxnSpPr>
            <p:nvPr/>
          </p:nvCxnSpPr>
          <p:spPr>
            <a:xfrm>
              <a:off x="1114877" y="1954241"/>
              <a:ext cx="38742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8" name="Multiply 749">
              <a:extLst>
                <a:ext uri="{FF2B5EF4-FFF2-40B4-BE49-F238E27FC236}">
                  <a16:creationId xmlns:a16="http://schemas.microsoft.com/office/drawing/2014/main" id="{270F7A2D-9D41-40C1-B562-4DB2FB1ECA13}"/>
                </a:ext>
              </a:extLst>
            </p:cNvPr>
            <p:cNvSpPr/>
            <p:nvPr/>
          </p:nvSpPr>
          <p:spPr>
            <a:xfrm>
              <a:off x="1177239" y="1836365"/>
              <a:ext cx="215517" cy="225890"/>
            </a:xfrm>
            <a:prstGeom prst="mathMultiply">
              <a:avLst>
                <a:gd name="adj1" fmla="val 14017"/>
              </a:avLst>
            </a:prstGeom>
            <a:solidFill>
              <a:srgbClr val="FF0000"/>
            </a:solidFill>
            <a:ln w="31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AAFF323A-72CA-4857-A0BF-F39BC64B3DE1}"/>
                </a:ext>
              </a:extLst>
            </p:cNvPr>
            <p:cNvSpPr/>
            <p:nvPr/>
          </p:nvSpPr>
          <p:spPr>
            <a:xfrm>
              <a:off x="943932" y="1649586"/>
              <a:ext cx="730690" cy="2338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No Link</a:t>
              </a:r>
            </a:p>
          </p:txBody>
        </p:sp>
      </p:grpSp>
      <p:sp>
        <p:nvSpPr>
          <p:cNvPr id="225" name="Oval 224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451443" y="1558753"/>
            <a:ext cx="302249" cy="28180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ysClr val="windowText" lastClr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94D8B62-2E0D-4992-A62C-DBAB409BBED3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OQC Visualize System</a:t>
            </a:r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BEC96AC3-0E7D-4253-B5E1-AAE7D013578A}"/>
              </a:ext>
            </a:extLst>
          </p:cNvPr>
          <p:cNvSpPr/>
          <p:nvPr/>
        </p:nvSpPr>
        <p:spPr>
          <a:xfrm>
            <a:off x="2156679" y="1513059"/>
            <a:ext cx="302249" cy="28180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ysClr val="windowText" lastClr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B3F79B10-94E4-4D84-B69F-4120D68F6DCF}"/>
              </a:ext>
            </a:extLst>
          </p:cNvPr>
          <p:cNvSpPr/>
          <p:nvPr/>
        </p:nvSpPr>
        <p:spPr>
          <a:xfrm>
            <a:off x="3793639" y="1481440"/>
            <a:ext cx="302249" cy="28180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ysClr val="windowText" lastClr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89CCE49B-05F1-4EBB-81C4-6E83374E27A8}"/>
              </a:ext>
            </a:extLst>
          </p:cNvPr>
          <p:cNvSpPr/>
          <p:nvPr/>
        </p:nvSpPr>
        <p:spPr>
          <a:xfrm>
            <a:off x="5163999" y="1494643"/>
            <a:ext cx="302249" cy="28180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ysClr val="windowText" lastClr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F61B4D00-7618-4633-B786-B0EC83F655C6}"/>
              </a:ext>
            </a:extLst>
          </p:cNvPr>
          <p:cNvSpPr/>
          <p:nvPr/>
        </p:nvSpPr>
        <p:spPr>
          <a:xfrm>
            <a:off x="6705232" y="1462893"/>
            <a:ext cx="302249" cy="28180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ysClr val="windowText" lastClr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29BF5174-EE88-4A4F-A219-04F1AB0E57D8}"/>
              </a:ext>
            </a:extLst>
          </p:cNvPr>
          <p:cNvSpPr/>
          <p:nvPr/>
        </p:nvSpPr>
        <p:spPr>
          <a:xfrm>
            <a:off x="8136856" y="1443177"/>
            <a:ext cx="302249" cy="28180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ysClr val="windowText" lastClr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6</a:t>
            </a:r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96B30EF9-53EF-435A-B281-E2D5B8B3FCDE}"/>
              </a:ext>
            </a:extLst>
          </p:cNvPr>
          <p:cNvSpPr/>
          <p:nvPr/>
        </p:nvSpPr>
        <p:spPr>
          <a:xfrm>
            <a:off x="9795956" y="1443177"/>
            <a:ext cx="302249" cy="28180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ysClr val="windowText" lastClr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7</a:t>
            </a:r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E5A3D067-33DA-4FF6-A74B-8C1C4CFFDDAE}"/>
              </a:ext>
            </a:extLst>
          </p:cNvPr>
          <p:cNvSpPr/>
          <p:nvPr/>
        </p:nvSpPr>
        <p:spPr>
          <a:xfrm>
            <a:off x="11409807" y="1481440"/>
            <a:ext cx="302249" cy="28180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ysClr val="windowText" lastClr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8</a:t>
            </a:r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08C6E9B2-118B-401B-955E-4A2371DB406D}"/>
              </a:ext>
            </a:extLst>
          </p:cNvPr>
          <p:cNvGrpSpPr/>
          <p:nvPr/>
        </p:nvGrpSpPr>
        <p:grpSpPr>
          <a:xfrm>
            <a:off x="4711741" y="3999210"/>
            <a:ext cx="1606146" cy="934178"/>
            <a:chOff x="1754232" y="591612"/>
            <a:chExt cx="922911" cy="456848"/>
          </a:xfrm>
        </p:grpSpPr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ED5DBB7C-436A-4EB8-AEF1-1368F7DA1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54232" y="591612"/>
              <a:ext cx="922911" cy="456848"/>
            </a:xfrm>
            <a:prstGeom prst="rect">
              <a:avLst/>
            </a:prstGeom>
          </p:spPr>
        </p:pic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07831CDA-322B-4331-8B4D-A63DE7677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7846" y="707215"/>
              <a:ext cx="795130" cy="173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200" b="1" i="0" u="none" strike="noStrike" kern="1200" cap="none" spc="0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Database server OQC</a:t>
              </a:r>
            </a:p>
          </p:txBody>
        </p:sp>
      </p:grpSp>
      <p:sp>
        <p:nvSpPr>
          <p:cNvPr id="187" name="Rectangle 186">
            <a:extLst>
              <a:ext uri="{FF2B5EF4-FFF2-40B4-BE49-F238E27FC236}">
                <a16:creationId xmlns:a16="http://schemas.microsoft.com/office/drawing/2014/main" id="{9AD6E9D7-C448-4769-87FE-5A47636C3D9C}"/>
              </a:ext>
            </a:extLst>
          </p:cNvPr>
          <p:cNvSpPr/>
          <p:nvPr/>
        </p:nvSpPr>
        <p:spPr>
          <a:xfrm>
            <a:off x="8979361" y="4068868"/>
            <a:ext cx="877693" cy="599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Auto link weight FA</a:t>
            </a:r>
          </a:p>
        </p:txBody>
      </p: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34EF8E75-AD49-4459-B02F-10A229BC616A}"/>
              </a:ext>
            </a:extLst>
          </p:cNvPr>
          <p:cNvCxnSpPr/>
          <p:nvPr/>
        </p:nvCxnSpPr>
        <p:spPr>
          <a:xfrm flipV="1">
            <a:off x="832555" y="3568634"/>
            <a:ext cx="10482023" cy="2"/>
          </a:xfrm>
          <a:prstGeom prst="straightConnector1">
            <a:avLst/>
          </a:prstGeom>
          <a:ln w="38100">
            <a:solidFill>
              <a:sysClr val="windowText" lastClr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0" name="Picture 189">
            <a:extLst>
              <a:ext uri="{FF2B5EF4-FFF2-40B4-BE49-F238E27FC236}">
                <a16:creationId xmlns:a16="http://schemas.microsoft.com/office/drawing/2014/main" id="{37C4D034-232E-4BD1-A1FA-93BD75044F0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225" y="3973228"/>
            <a:ext cx="852730" cy="661983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F7726433-616F-4DBD-8A71-67D4CD3ADFF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5434">
            <a:off x="1174657" y="3882752"/>
            <a:ext cx="302227" cy="510872"/>
          </a:xfrm>
          <a:prstGeom prst="rect">
            <a:avLst/>
          </a:prstGeom>
        </p:spPr>
      </p:pic>
      <p:sp>
        <p:nvSpPr>
          <p:cNvPr id="200" name="Rectangle 199">
            <a:extLst>
              <a:ext uri="{FF2B5EF4-FFF2-40B4-BE49-F238E27FC236}">
                <a16:creationId xmlns:a16="http://schemas.microsoft.com/office/drawing/2014/main" id="{A34A4ADC-9D3C-436C-BAA2-80B50C42747F}"/>
              </a:ext>
            </a:extLst>
          </p:cNvPr>
          <p:cNvSpPr/>
          <p:nvPr/>
        </p:nvSpPr>
        <p:spPr>
          <a:xfrm>
            <a:off x="7257935" y="3992491"/>
            <a:ext cx="1072135" cy="405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Auto link weight FA</a:t>
            </a:r>
          </a:p>
        </p:txBody>
      </p: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E4F81DE6-4E03-4DD4-995D-FB1E6841EE19}"/>
              </a:ext>
            </a:extLst>
          </p:cNvPr>
          <p:cNvCxnSpPr/>
          <p:nvPr/>
        </p:nvCxnSpPr>
        <p:spPr>
          <a:xfrm>
            <a:off x="5467927" y="3753866"/>
            <a:ext cx="0" cy="31500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Cube 221">
            <a:extLst>
              <a:ext uri="{FF2B5EF4-FFF2-40B4-BE49-F238E27FC236}">
                <a16:creationId xmlns:a16="http://schemas.microsoft.com/office/drawing/2014/main" id="{942E0ED0-1833-4351-BB77-400EBD4DA246}"/>
              </a:ext>
            </a:extLst>
          </p:cNvPr>
          <p:cNvSpPr/>
          <p:nvPr/>
        </p:nvSpPr>
        <p:spPr>
          <a:xfrm>
            <a:off x="615427" y="3819716"/>
            <a:ext cx="383066" cy="411185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223" name="図 49">
            <a:extLst>
              <a:ext uri="{FF2B5EF4-FFF2-40B4-BE49-F238E27FC236}">
                <a16:creationId xmlns:a16="http://schemas.microsoft.com/office/drawing/2014/main" id="{253519A7-4914-464A-B061-CF1154FBC3D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662961" y="3905806"/>
            <a:ext cx="301324" cy="218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1" name="Rectangle 260">
            <a:extLst>
              <a:ext uri="{FF2B5EF4-FFF2-40B4-BE49-F238E27FC236}">
                <a16:creationId xmlns:a16="http://schemas.microsoft.com/office/drawing/2014/main" id="{A9E03059-2BA6-49BA-8ECE-7B33352464E1}"/>
              </a:ext>
            </a:extLst>
          </p:cNvPr>
          <p:cNvSpPr/>
          <p:nvPr/>
        </p:nvSpPr>
        <p:spPr>
          <a:xfrm>
            <a:off x="9410477" y="3114866"/>
            <a:ext cx="877693" cy="3375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Software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9A9423A9-F226-4EFE-B9A4-1C43F5524AFB}"/>
              </a:ext>
            </a:extLst>
          </p:cNvPr>
          <p:cNvSpPr/>
          <p:nvPr/>
        </p:nvSpPr>
        <p:spPr>
          <a:xfrm>
            <a:off x="6464579" y="3143114"/>
            <a:ext cx="877693" cy="310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Software</a:t>
            </a: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FF46FF78-FD96-4907-83EF-D202C64BCFAF}"/>
              </a:ext>
            </a:extLst>
          </p:cNvPr>
          <p:cNvSpPr/>
          <p:nvPr/>
        </p:nvSpPr>
        <p:spPr>
          <a:xfrm>
            <a:off x="7824318" y="3149331"/>
            <a:ext cx="877693" cy="310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Software</a:t>
            </a:r>
          </a:p>
        </p:txBody>
      </p:sp>
      <p:pic>
        <p:nvPicPr>
          <p:cNvPr id="118" name="Picture 117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800" b="100000" l="0" r="80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94565" y="3998581"/>
            <a:ext cx="401953" cy="46957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59532A45-167E-4E33-80FC-57C1AF27314F}"/>
              </a:ext>
            </a:extLst>
          </p:cNvPr>
          <p:cNvGrpSpPr/>
          <p:nvPr/>
        </p:nvGrpSpPr>
        <p:grpSpPr>
          <a:xfrm>
            <a:off x="10302807" y="3689644"/>
            <a:ext cx="1579806" cy="849088"/>
            <a:chOff x="9976504" y="3939688"/>
            <a:chExt cx="1927662" cy="976006"/>
          </a:xfrm>
        </p:grpSpPr>
        <p:pic>
          <p:nvPicPr>
            <p:cNvPr id="196" name="Picture 195">
              <a:extLst>
                <a:ext uri="{FF2B5EF4-FFF2-40B4-BE49-F238E27FC236}">
                  <a16:creationId xmlns:a16="http://schemas.microsoft.com/office/drawing/2014/main" id="{F846DD9E-A44C-4A46-8949-690567898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44043" y="3939688"/>
              <a:ext cx="1060123" cy="821524"/>
            </a:xfrm>
            <a:prstGeom prst="rect">
              <a:avLst/>
            </a:prstGeom>
          </p:spPr>
        </p:pic>
        <p:pic>
          <p:nvPicPr>
            <p:cNvPr id="197" name="Picture 196">
              <a:extLst>
                <a:ext uri="{FF2B5EF4-FFF2-40B4-BE49-F238E27FC236}">
                  <a16:creationId xmlns:a16="http://schemas.microsoft.com/office/drawing/2014/main" id="{FA92D1A9-61A0-4964-B634-C15D31ACF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99567" l="0" r="100000">
                          <a14:foregroundMark x1="57604" y1="40837" x2="57604" y2="40837"/>
                          <a14:foregroundMark x1="47083" y1="64214" x2="47083" y2="64214"/>
                          <a14:foregroundMark x1="49688" y1="92208" x2="49688" y2="922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255703" flipV="1">
              <a:off x="10706258" y="4239129"/>
              <a:ext cx="282477" cy="648767"/>
            </a:xfrm>
            <a:prstGeom prst="rect">
              <a:avLst/>
            </a:prstGeom>
          </p:spPr>
        </p:pic>
        <p:sp>
          <p:nvSpPr>
            <p:cNvPr id="218" name="Cube 217">
              <a:extLst>
                <a:ext uri="{FF2B5EF4-FFF2-40B4-BE49-F238E27FC236}">
                  <a16:creationId xmlns:a16="http://schemas.microsoft.com/office/drawing/2014/main" id="{E34480C6-F85E-48B8-ACC9-88E86E185506}"/>
                </a:ext>
              </a:extLst>
            </p:cNvPr>
            <p:cNvSpPr/>
            <p:nvPr/>
          </p:nvSpPr>
          <p:spPr>
            <a:xfrm>
              <a:off x="11201790" y="4210471"/>
              <a:ext cx="474298" cy="315113"/>
            </a:xfrm>
            <a:prstGeom prst="cub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219" name="図 49">
              <a:extLst>
                <a:ext uri="{FF2B5EF4-FFF2-40B4-BE49-F238E27FC236}">
                  <a16:creationId xmlns:a16="http://schemas.microsoft.com/office/drawing/2014/main" id="{C41799AB-C0F1-4DD0-9771-6DB754EE6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1211315" y="4236816"/>
              <a:ext cx="231607" cy="235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800" b="100000" l="0" r="80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010375" y="4415264"/>
              <a:ext cx="466559" cy="534302"/>
            </a:xfrm>
            <a:prstGeom prst="rect">
              <a:avLst/>
            </a:prstGeom>
          </p:spPr>
        </p:pic>
      </p:grpSp>
      <p:pic>
        <p:nvPicPr>
          <p:cNvPr id="122" name="Picture 121">
            <a:extLst>
              <a:ext uri="{FF2B5EF4-FFF2-40B4-BE49-F238E27FC236}">
                <a16:creationId xmlns:a16="http://schemas.microsoft.com/office/drawing/2014/main" id="{EBA7C270-3E45-4A06-A64B-D65DB3770BC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47976" y="5760282"/>
            <a:ext cx="775723" cy="704021"/>
          </a:xfrm>
          <a:prstGeom prst="rect">
            <a:avLst/>
          </a:prstGeom>
        </p:spPr>
      </p:pic>
      <p:grpSp>
        <p:nvGrpSpPr>
          <p:cNvPr id="124" name="Group 123">
            <a:extLst>
              <a:ext uri="{FF2B5EF4-FFF2-40B4-BE49-F238E27FC236}">
                <a16:creationId xmlns:a16="http://schemas.microsoft.com/office/drawing/2014/main" id="{F812B652-5EC4-4929-9D67-CD703C6D3345}"/>
              </a:ext>
            </a:extLst>
          </p:cNvPr>
          <p:cNvGrpSpPr/>
          <p:nvPr/>
        </p:nvGrpSpPr>
        <p:grpSpPr>
          <a:xfrm>
            <a:off x="4390590" y="5654070"/>
            <a:ext cx="1785751" cy="997564"/>
            <a:chOff x="6448729" y="5214582"/>
            <a:chExt cx="1750564" cy="1107489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EE5CA87D-FC5E-4A43-A793-DCC2D2D4B853}"/>
                </a:ext>
              </a:extLst>
            </p:cNvPr>
            <p:cNvSpPr/>
            <p:nvPr/>
          </p:nvSpPr>
          <p:spPr>
            <a:xfrm>
              <a:off x="6509187" y="5580187"/>
              <a:ext cx="1637211" cy="69866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0B1FACCF-5C4E-427B-B822-56A2C4789B07}"/>
                </a:ext>
              </a:extLst>
            </p:cNvPr>
            <p:cNvSpPr/>
            <p:nvPr/>
          </p:nvSpPr>
          <p:spPr>
            <a:xfrm>
              <a:off x="6548305" y="5266758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49EDD15C-2BE7-4D65-9158-27A8F39BC205}"/>
                </a:ext>
              </a:extLst>
            </p:cNvPr>
            <p:cNvSpPr/>
            <p:nvPr/>
          </p:nvSpPr>
          <p:spPr>
            <a:xfrm>
              <a:off x="7533494" y="5285979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36647D89-3144-4F17-8527-C008655C4978}"/>
                </a:ext>
              </a:extLst>
            </p:cNvPr>
            <p:cNvSpPr/>
            <p:nvPr/>
          </p:nvSpPr>
          <p:spPr>
            <a:xfrm>
              <a:off x="6559567" y="562196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962CCBA-DCB1-4CE6-9168-8B710323204F}"/>
                </a:ext>
              </a:extLst>
            </p:cNvPr>
            <p:cNvSpPr/>
            <p:nvPr/>
          </p:nvSpPr>
          <p:spPr>
            <a:xfrm>
              <a:off x="7544756" y="5641187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A01C379E-E4F8-4103-BE63-6BD7D1082662}"/>
                </a:ext>
              </a:extLst>
            </p:cNvPr>
            <p:cNvSpPr/>
            <p:nvPr/>
          </p:nvSpPr>
          <p:spPr>
            <a:xfrm>
              <a:off x="6544583" y="5953997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C4A6B06D-37B4-46AA-A47D-66469296E37D}"/>
                </a:ext>
              </a:extLst>
            </p:cNvPr>
            <p:cNvSpPr/>
            <p:nvPr/>
          </p:nvSpPr>
          <p:spPr>
            <a:xfrm>
              <a:off x="7529772" y="5973218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FC65E924-6D72-4E89-BB24-24E3BB42270F}"/>
                </a:ext>
              </a:extLst>
            </p:cNvPr>
            <p:cNvGrpSpPr/>
            <p:nvPr/>
          </p:nvGrpSpPr>
          <p:grpSpPr>
            <a:xfrm>
              <a:off x="6618307" y="5952391"/>
              <a:ext cx="481252" cy="291585"/>
              <a:chOff x="7469574" y="3966357"/>
              <a:chExt cx="604402" cy="552039"/>
            </a:xfrm>
          </p:grpSpPr>
          <p:pic>
            <p:nvPicPr>
              <p:cNvPr id="239" name="Picture 238">
                <a:extLst>
                  <a:ext uri="{FF2B5EF4-FFF2-40B4-BE49-F238E27FC236}">
                    <a16:creationId xmlns:a16="http://schemas.microsoft.com/office/drawing/2014/main" id="{526A8EBC-6C0A-4861-8B6A-9A83FF4D9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9574" y="3966357"/>
                <a:ext cx="604402" cy="552039"/>
              </a:xfrm>
              <a:prstGeom prst="rect">
                <a:avLst/>
              </a:prstGeom>
              <a:noFill/>
            </p:spPr>
          </p:pic>
          <p:sp>
            <p:nvSpPr>
              <p:cNvPr id="240" name="Freeform 669">
                <a:extLst>
                  <a:ext uri="{FF2B5EF4-FFF2-40B4-BE49-F238E27FC236}">
                    <a16:creationId xmlns:a16="http://schemas.microsoft.com/office/drawing/2014/main" id="{7F2E881A-8251-4AE7-B14E-A688E13605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2023" y="4226854"/>
                <a:ext cx="304141" cy="148597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41" name="Picture 809">
                <a:extLst>
                  <a:ext uri="{FF2B5EF4-FFF2-40B4-BE49-F238E27FC236}">
                    <a16:creationId xmlns:a16="http://schemas.microsoft.com/office/drawing/2014/main" id="{E022FA52-FF4E-47CE-AF84-409A97DC3A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7996" y="4242376"/>
                <a:ext cx="267558" cy="937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75AB97CA-37F9-48FE-BCA1-BE1888450168}"/>
                </a:ext>
              </a:extLst>
            </p:cNvPr>
            <p:cNvGrpSpPr/>
            <p:nvPr/>
          </p:nvGrpSpPr>
          <p:grpSpPr>
            <a:xfrm>
              <a:off x="7552219" y="5957586"/>
              <a:ext cx="481252" cy="291585"/>
              <a:chOff x="7469574" y="3966357"/>
              <a:chExt cx="604402" cy="552039"/>
            </a:xfrm>
          </p:grpSpPr>
          <p:pic>
            <p:nvPicPr>
              <p:cNvPr id="236" name="Picture 235">
                <a:extLst>
                  <a:ext uri="{FF2B5EF4-FFF2-40B4-BE49-F238E27FC236}">
                    <a16:creationId xmlns:a16="http://schemas.microsoft.com/office/drawing/2014/main" id="{8F6EECB6-BE25-4204-AE96-560F5B85A4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9574" y="3966357"/>
                <a:ext cx="604402" cy="552039"/>
              </a:xfrm>
              <a:prstGeom prst="rect">
                <a:avLst/>
              </a:prstGeom>
              <a:noFill/>
            </p:spPr>
          </p:pic>
          <p:sp>
            <p:nvSpPr>
              <p:cNvPr id="237" name="Freeform 669">
                <a:extLst>
                  <a:ext uri="{FF2B5EF4-FFF2-40B4-BE49-F238E27FC236}">
                    <a16:creationId xmlns:a16="http://schemas.microsoft.com/office/drawing/2014/main" id="{C2754596-F40F-4214-8E43-DF3997DB4C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2023" y="4226854"/>
                <a:ext cx="304141" cy="148597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38" name="Picture 809">
                <a:extLst>
                  <a:ext uri="{FF2B5EF4-FFF2-40B4-BE49-F238E27FC236}">
                    <a16:creationId xmlns:a16="http://schemas.microsoft.com/office/drawing/2014/main" id="{585E7BAD-CBE9-4FBF-BF63-04DA3DCA64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7996" y="4242376"/>
                <a:ext cx="267558" cy="937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BF9DD2C6-D4B6-4DEE-AE79-D894901C47DC}"/>
                </a:ext>
              </a:extLst>
            </p:cNvPr>
            <p:cNvGrpSpPr/>
            <p:nvPr/>
          </p:nvGrpSpPr>
          <p:grpSpPr>
            <a:xfrm>
              <a:off x="6680232" y="5620320"/>
              <a:ext cx="481252" cy="291585"/>
              <a:chOff x="7469574" y="3966357"/>
              <a:chExt cx="604402" cy="552039"/>
            </a:xfrm>
          </p:grpSpPr>
          <p:pic>
            <p:nvPicPr>
              <p:cNvPr id="198" name="Picture 197">
                <a:extLst>
                  <a:ext uri="{FF2B5EF4-FFF2-40B4-BE49-F238E27FC236}">
                    <a16:creationId xmlns:a16="http://schemas.microsoft.com/office/drawing/2014/main" id="{8716F3F0-F1D6-4953-A079-F4D7FD5651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9574" y="3966357"/>
                <a:ext cx="604402" cy="552039"/>
              </a:xfrm>
              <a:prstGeom prst="rect">
                <a:avLst/>
              </a:prstGeom>
              <a:noFill/>
            </p:spPr>
          </p:pic>
          <p:sp>
            <p:nvSpPr>
              <p:cNvPr id="220" name="Freeform 669">
                <a:extLst>
                  <a:ext uri="{FF2B5EF4-FFF2-40B4-BE49-F238E27FC236}">
                    <a16:creationId xmlns:a16="http://schemas.microsoft.com/office/drawing/2014/main" id="{81A726AD-780F-4522-ACBE-BA2CDFE8E7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2023" y="4226854"/>
                <a:ext cx="304141" cy="148597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21" name="Picture 809">
                <a:extLst>
                  <a:ext uri="{FF2B5EF4-FFF2-40B4-BE49-F238E27FC236}">
                    <a16:creationId xmlns:a16="http://schemas.microsoft.com/office/drawing/2014/main" id="{72658809-55E3-40C5-973D-8372E06460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7996" y="4242376"/>
                <a:ext cx="267558" cy="937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DD890504-79BE-4978-BB84-6C1AA113F110}"/>
                </a:ext>
              </a:extLst>
            </p:cNvPr>
            <p:cNvGrpSpPr/>
            <p:nvPr/>
          </p:nvGrpSpPr>
          <p:grpSpPr>
            <a:xfrm>
              <a:off x="7614144" y="5625515"/>
              <a:ext cx="481252" cy="291585"/>
              <a:chOff x="7469574" y="3966357"/>
              <a:chExt cx="604402" cy="552039"/>
            </a:xfrm>
          </p:grpSpPr>
          <p:pic>
            <p:nvPicPr>
              <p:cNvPr id="185" name="Picture 184">
                <a:extLst>
                  <a:ext uri="{FF2B5EF4-FFF2-40B4-BE49-F238E27FC236}">
                    <a16:creationId xmlns:a16="http://schemas.microsoft.com/office/drawing/2014/main" id="{19D68F86-96DD-4C26-B0DB-B079A0D051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9574" y="3966357"/>
                <a:ext cx="604402" cy="552039"/>
              </a:xfrm>
              <a:prstGeom prst="rect">
                <a:avLst/>
              </a:prstGeom>
              <a:noFill/>
            </p:spPr>
          </p:pic>
          <p:sp>
            <p:nvSpPr>
              <p:cNvPr id="186" name="Freeform 669">
                <a:extLst>
                  <a:ext uri="{FF2B5EF4-FFF2-40B4-BE49-F238E27FC236}">
                    <a16:creationId xmlns:a16="http://schemas.microsoft.com/office/drawing/2014/main" id="{7BCFD358-4072-42F3-8B25-DCC75245A9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2023" y="4226854"/>
                <a:ext cx="304141" cy="148597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92" name="Picture 809">
                <a:extLst>
                  <a:ext uri="{FF2B5EF4-FFF2-40B4-BE49-F238E27FC236}">
                    <a16:creationId xmlns:a16="http://schemas.microsoft.com/office/drawing/2014/main" id="{07B8DC76-C747-4386-9D30-9A88D52F22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7996" y="4242376"/>
                <a:ext cx="267558" cy="937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A44DF966-22E1-4E6F-A4C2-FC50A949BB88}"/>
                </a:ext>
              </a:extLst>
            </p:cNvPr>
            <p:cNvGrpSpPr/>
            <p:nvPr/>
          </p:nvGrpSpPr>
          <p:grpSpPr>
            <a:xfrm>
              <a:off x="6654805" y="5258653"/>
              <a:ext cx="481252" cy="291585"/>
              <a:chOff x="7469574" y="3966357"/>
              <a:chExt cx="604402" cy="552039"/>
            </a:xfrm>
          </p:grpSpPr>
          <p:pic>
            <p:nvPicPr>
              <p:cNvPr id="179" name="Picture 178">
                <a:extLst>
                  <a:ext uri="{FF2B5EF4-FFF2-40B4-BE49-F238E27FC236}">
                    <a16:creationId xmlns:a16="http://schemas.microsoft.com/office/drawing/2014/main" id="{D8ED1FC6-7AC1-4F1B-B0B6-EA8C84AD06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9574" y="3966357"/>
                <a:ext cx="604402" cy="552039"/>
              </a:xfrm>
              <a:prstGeom prst="rect">
                <a:avLst/>
              </a:prstGeom>
              <a:noFill/>
            </p:spPr>
          </p:pic>
          <p:sp>
            <p:nvSpPr>
              <p:cNvPr id="180" name="Freeform 669">
                <a:extLst>
                  <a:ext uri="{FF2B5EF4-FFF2-40B4-BE49-F238E27FC236}">
                    <a16:creationId xmlns:a16="http://schemas.microsoft.com/office/drawing/2014/main" id="{B223219C-0766-4494-BC40-EB12470EB9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2023" y="4226854"/>
                <a:ext cx="304141" cy="148597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81" name="Picture 809">
                <a:extLst>
                  <a:ext uri="{FF2B5EF4-FFF2-40B4-BE49-F238E27FC236}">
                    <a16:creationId xmlns:a16="http://schemas.microsoft.com/office/drawing/2014/main" id="{1E951861-CBE9-465A-B619-FACC49EC32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7996" y="4242376"/>
                <a:ext cx="267558" cy="937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442FAA8B-3FD3-48BA-B227-B74012659890}"/>
                </a:ext>
              </a:extLst>
            </p:cNvPr>
            <p:cNvGrpSpPr/>
            <p:nvPr/>
          </p:nvGrpSpPr>
          <p:grpSpPr>
            <a:xfrm>
              <a:off x="7588717" y="5263848"/>
              <a:ext cx="481252" cy="291585"/>
              <a:chOff x="7469574" y="3966357"/>
              <a:chExt cx="604402" cy="552039"/>
            </a:xfrm>
          </p:grpSpPr>
          <p:pic>
            <p:nvPicPr>
              <p:cNvPr id="176" name="Picture 175">
                <a:extLst>
                  <a:ext uri="{FF2B5EF4-FFF2-40B4-BE49-F238E27FC236}">
                    <a16:creationId xmlns:a16="http://schemas.microsoft.com/office/drawing/2014/main" id="{6AD7DF49-65E0-4C9A-AE41-74A8C489AF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9574" y="3966357"/>
                <a:ext cx="604402" cy="552039"/>
              </a:xfrm>
              <a:prstGeom prst="rect">
                <a:avLst/>
              </a:prstGeom>
              <a:noFill/>
            </p:spPr>
          </p:pic>
          <p:sp>
            <p:nvSpPr>
              <p:cNvPr id="177" name="Freeform 669">
                <a:extLst>
                  <a:ext uri="{FF2B5EF4-FFF2-40B4-BE49-F238E27FC236}">
                    <a16:creationId xmlns:a16="http://schemas.microsoft.com/office/drawing/2014/main" id="{D12637BE-8B3F-4045-817E-857EEB3B9D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2023" y="4226854"/>
                <a:ext cx="304141" cy="148597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78" name="Picture 809">
                <a:extLst>
                  <a:ext uri="{FF2B5EF4-FFF2-40B4-BE49-F238E27FC236}">
                    <a16:creationId xmlns:a16="http://schemas.microsoft.com/office/drawing/2014/main" id="{9111556E-4132-494A-874E-FCCF6EFE0D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7996" y="4242376"/>
                <a:ext cx="267558" cy="937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B6DB41C3-4D42-47B1-B3B2-3A07F76E4901}"/>
                </a:ext>
              </a:extLst>
            </p:cNvPr>
            <p:cNvSpPr/>
            <p:nvPr/>
          </p:nvSpPr>
          <p:spPr>
            <a:xfrm>
              <a:off x="6725942" y="5787468"/>
              <a:ext cx="125692" cy="108264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9FE6040-13E1-414B-BE27-3ED8639D911B}"/>
                </a:ext>
              </a:extLst>
            </p:cNvPr>
            <p:cNvSpPr/>
            <p:nvPr/>
          </p:nvSpPr>
          <p:spPr>
            <a:xfrm>
              <a:off x="6448729" y="5214582"/>
              <a:ext cx="1750564" cy="1107489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D95406AD-8F03-4C19-BCEA-16FED58A6130}"/>
                </a:ext>
              </a:extLst>
            </p:cNvPr>
            <p:cNvSpPr/>
            <p:nvPr/>
          </p:nvSpPr>
          <p:spPr>
            <a:xfrm>
              <a:off x="6670270" y="6112092"/>
              <a:ext cx="125692" cy="108264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2A863DCC-8781-4FFA-8F4E-EFC6F2522881}"/>
                </a:ext>
              </a:extLst>
            </p:cNvPr>
            <p:cNvSpPr/>
            <p:nvPr/>
          </p:nvSpPr>
          <p:spPr>
            <a:xfrm>
              <a:off x="7661037" y="5781999"/>
              <a:ext cx="125692" cy="108264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AF71354E-B637-4B9A-A6E5-150BA13ABC5E}"/>
                </a:ext>
              </a:extLst>
            </p:cNvPr>
            <p:cNvSpPr/>
            <p:nvPr/>
          </p:nvSpPr>
          <p:spPr>
            <a:xfrm>
              <a:off x="7610942" y="6118415"/>
              <a:ext cx="125692" cy="108264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43" name="Picture 242">
            <a:extLst>
              <a:ext uri="{FF2B5EF4-FFF2-40B4-BE49-F238E27FC236}">
                <a16:creationId xmlns:a16="http://schemas.microsoft.com/office/drawing/2014/main" id="{FD73C8C0-0A6D-4DFF-800C-BD0BDECA89E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00692" y="5654070"/>
            <a:ext cx="1235179" cy="981928"/>
          </a:xfrm>
          <a:prstGeom prst="rect">
            <a:avLst/>
          </a:prstGeom>
        </p:spPr>
      </p:pic>
      <p:pic>
        <p:nvPicPr>
          <p:cNvPr id="247" name="Picture 246">
            <a:extLst>
              <a:ext uri="{FF2B5EF4-FFF2-40B4-BE49-F238E27FC236}">
                <a16:creationId xmlns:a16="http://schemas.microsoft.com/office/drawing/2014/main" id="{6A33F159-56FB-40E7-8697-61FAF427DD6A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r="1481" b="17782"/>
          <a:stretch/>
        </p:blipFill>
        <p:spPr>
          <a:xfrm>
            <a:off x="346121" y="5663943"/>
            <a:ext cx="1486703" cy="993452"/>
          </a:xfrm>
          <a:prstGeom prst="rect">
            <a:avLst/>
          </a:prstGeom>
        </p:spPr>
      </p:pic>
      <p:sp>
        <p:nvSpPr>
          <p:cNvPr id="250" name="Rectangle 249">
            <a:extLst>
              <a:ext uri="{FF2B5EF4-FFF2-40B4-BE49-F238E27FC236}">
                <a16:creationId xmlns:a16="http://schemas.microsoft.com/office/drawing/2014/main" id="{CE593161-CEC4-4568-82D0-F08F45BC0C17}"/>
              </a:ext>
            </a:extLst>
          </p:cNvPr>
          <p:cNvSpPr/>
          <p:nvPr/>
        </p:nvSpPr>
        <p:spPr>
          <a:xfrm>
            <a:off x="293869" y="6372538"/>
            <a:ext cx="1838506" cy="3087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200" dirty="0">
                <a:solidFill>
                  <a:schemeClr val="tx1"/>
                </a:solidFill>
                <a:highlight>
                  <a:srgbClr val="FFFF00"/>
                </a:highlight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Manual find pallet</a:t>
            </a:r>
          </a:p>
        </p:txBody>
      </p:sp>
      <p:sp>
        <p:nvSpPr>
          <p:cNvPr id="251" name="Rectangle: Rounded Corners 250">
            <a:extLst>
              <a:ext uri="{FF2B5EF4-FFF2-40B4-BE49-F238E27FC236}">
                <a16:creationId xmlns:a16="http://schemas.microsoft.com/office/drawing/2014/main" id="{BB34AA78-EA28-4C75-B443-7076E5067715}"/>
              </a:ext>
            </a:extLst>
          </p:cNvPr>
          <p:cNvSpPr/>
          <p:nvPr/>
        </p:nvSpPr>
        <p:spPr>
          <a:xfrm>
            <a:off x="237147" y="5564792"/>
            <a:ext cx="5964336" cy="1169728"/>
          </a:xfrm>
          <a:prstGeom prst="roundRect">
            <a:avLst>
              <a:gd name="adj" fmla="val 5874"/>
            </a:avLst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4" name="Picture 263">
            <a:extLst>
              <a:ext uri="{FF2B5EF4-FFF2-40B4-BE49-F238E27FC236}">
                <a16:creationId xmlns:a16="http://schemas.microsoft.com/office/drawing/2014/main" id="{8795F113-0B1C-4FE8-9D4F-5F92C8DF9E7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060005" y="5493671"/>
            <a:ext cx="2865145" cy="1102215"/>
          </a:xfrm>
          <a:prstGeom prst="rect">
            <a:avLst/>
          </a:prstGeom>
        </p:spPr>
      </p:pic>
      <p:sp>
        <p:nvSpPr>
          <p:cNvPr id="266" name="Rectangle 265">
            <a:extLst>
              <a:ext uri="{FF2B5EF4-FFF2-40B4-BE49-F238E27FC236}">
                <a16:creationId xmlns:a16="http://schemas.microsoft.com/office/drawing/2014/main" id="{E5105318-C0FC-422E-8B95-AC02A5C47F0F}"/>
              </a:ext>
            </a:extLst>
          </p:cNvPr>
          <p:cNvSpPr/>
          <p:nvPr/>
        </p:nvSpPr>
        <p:spPr>
          <a:xfrm>
            <a:off x="9078372" y="5269072"/>
            <a:ext cx="2810479" cy="2527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>
              <a:defRPr/>
            </a:pPr>
            <a:r>
              <a:rPr lang="en-US" sz="1400" b="1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FA-SCM W/H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760C7BC9-5F2F-42F9-9F98-761FFC04ADC2}"/>
              </a:ext>
            </a:extLst>
          </p:cNvPr>
          <p:cNvSpPr/>
          <p:nvPr/>
        </p:nvSpPr>
        <p:spPr>
          <a:xfrm>
            <a:off x="3864010" y="5254843"/>
            <a:ext cx="3241521" cy="2418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E – chop replace physical stamp</a:t>
            </a:r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0187F954-5E9D-4D95-AE49-62F6164F6779}"/>
              </a:ext>
            </a:extLst>
          </p:cNvPr>
          <p:cNvSpPr/>
          <p:nvPr/>
        </p:nvSpPr>
        <p:spPr>
          <a:xfrm>
            <a:off x="468392" y="3430610"/>
            <a:ext cx="302249" cy="276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ysClr val="windowText" lastClr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3EA82419-9EE8-4032-B6E8-AD6570658C98}"/>
              </a:ext>
            </a:extLst>
          </p:cNvPr>
          <p:cNvSpPr/>
          <p:nvPr/>
        </p:nvSpPr>
        <p:spPr>
          <a:xfrm>
            <a:off x="2144722" y="3419695"/>
            <a:ext cx="302249" cy="276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ysClr val="windowText" lastClr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DA3E54FC-B60A-48CB-AB49-2B4F1C3D78B3}"/>
              </a:ext>
            </a:extLst>
          </p:cNvPr>
          <p:cNvSpPr/>
          <p:nvPr/>
        </p:nvSpPr>
        <p:spPr>
          <a:xfrm>
            <a:off x="3776236" y="3429708"/>
            <a:ext cx="302249" cy="276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ysClr val="windowText" lastClr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6B702C23-5682-451F-BAFC-1D88D70DF970}"/>
              </a:ext>
            </a:extLst>
          </p:cNvPr>
          <p:cNvSpPr/>
          <p:nvPr/>
        </p:nvSpPr>
        <p:spPr>
          <a:xfrm>
            <a:off x="5298483" y="3429708"/>
            <a:ext cx="302249" cy="276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ysClr val="windowText" lastClr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67017DC3-0B1C-4757-9314-68177221F1BA}"/>
              </a:ext>
            </a:extLst>
          </p:cNvPr>
          <p:cNvSpPr/>
          <p:nvPr/>
        </p:nvSpPr>
        <p:spPr>
          <a:xfrm>
            <a:off x="6758867" y="3438115"/>
            <a:ext cx="302249" cy="276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ysClr val="windowText" lastClr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2A6031DC-D27F-4003-A476-6FC61A2957BA}"/>
              </a:ext>
            </a:extLst>
          </p:cNvPr>
          <p:cNvSpPr/>
          <p:nvPr/>
        </p:nvSpPr>
        <p:spPr>
          <a:xfrm>
            <a:off x="8132781" y="3429032"/>
            <a:ext cx="302249" cy="276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ysClr val="windowText" lastClr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6</a:t>
            </a:r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9FD520A5-1F68-4D14-9038-EF9A051F17A4}"/>
              </a:ext>
            </a:extLst>
          </p:cNvPr>
          <p:cNvSpPr/>
          <p:nvPr/>
        </p:nvSpPr>
        <p:spPr>
          <a:xfrm>
            <a:off x="9765204" y="3419695"/>
            <a:ext cx="302249" cy="276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ysClr val="windowText" lastClr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7</a:t>
            </a: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77165ACE-E3D3-44AD-B6F3-F357FF034824}"/>
              </a:ext>
            </a:extLst>
          </p:cNvPr>
          <p:cNvSpPr/>
          <p:nvPr/>
        </p:nvSpPr>
        <p:spPr>
          <a:xfrm>
            <a:off x="11349105" y="3419695"/>
            <a:ext cx="302249" cy="276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ysClr val="windowText" lastClr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8</a:t>
            </a:r>
          </a:p>
        </p:txBody>
      </p:sp>
      <p:cxnSp>
        <p:nvCxnSpPr>
          <p:cNvPr id="284" name="Connector: Elbow 283">
            <a:extLst>
              <a:ext uri="{FF2B5EF4-FFF2-40B4-BE49-F238E27FC236}">
                <a16:creationId xmlns:a16="http://schemas.microsoft.com/office/drawing/2014/main" id="{DDD86FFC-1785-447E-94E3-7B2C1EF86AE3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09521" y="2739229"/>
            <a:ext cx="189289" cy="3783463"/>
          </a:xfrm>
          <a:prstGeom prst="bentConnector3">
            <a:avLst>
              <a:gd name="adj1" fmla="val 98883"/>
            </a:avLst>
          </a:prstGeom>
          <a:ln w="3810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Connector: Elbow 284">
            <a:extLst>
              <a:ext uri="{FF2B5EF4-FFF2-40B4-BE49-F238E27FC236}">
                <a16:creationId xmlns:a16="http://schemas.microsoft.com/office/drawing/2014/main" id="{49969527-D121-40F0-BE68-D79FC57001C2}"/>
              </a:ext>
            </a:extLst>
          </p:cNvPr>
          <p:cNvCxnSpPr>
            <a:cxnSpLocks/>
          </p:cNvCxnSpPr>
          <p:nvPr/>
        </p:nvCxnSpPr>
        <p:spPr>
          <a:xfrm rot="10800000" flipV="1">
            <a:off x="6159662" y="3708019"/>
            <a:ext cx="3770817" cy="870695"/>
          </a:xfrm>
          <a:prstGeom prst="bentConnector3">
            <a:avLst>
              <a:gd name="adj1" fmla="val 376"/>
            </a:avLst>
          </a:prstGeom>
          <a:ln w="3810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Connector: Elbow 285">
            <a:extLst>
              <a:ext uri="{FF2B5EF4-FFF2-40B4-BE49-F238E27FC236}">
                <a16:creationId xmlns:a16="http://schemas.microsoft.com/office/drawing/2014/main" id="{EF2F3D9C-9C62-4E30-9462-283CFAFEF2AE}"/>
              </a:ext>
            </a:extLst>
          </p:cNvPr>
          <p:cNvCxnSpPr>
            <a:cxnSpLocks/>
          </p:cNvCxnSpPr>
          <p:nvPr/>
        </p:nvCxnSpPr>
        <p:spPr>
          <a:xfrm rot="10800000" flipV="1">
            <a:off x="6159191" y="3737878"/>
            <a:ext cx="2138535" cy="678942"/>
          </a:xfrm>
          <a:prstGeom prst="bentConnector3">
            <a:avLst>
              <a:gd name="adj1" fmla="val 673"/>
            </a:avLst>
          </a:prstGeom>
          <a:ln w="3810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Connector: Elbow 286">
            <a:extLst>
              <a:ext uri="{FF2B5EF4-FFF2-40B4-BE49-F238E27FC236}">
                <a16:creationId xmlns:a16="http://schemas.microsoft.com/office/drawing/2014/main" id="{E888A632-322C-49A8-B0E2-67B2FC3B063A}"/>
              </a:ext>
            </a:extLst>
          </p:cNvPr>
          <p:cNvCxnSpPr>
            <a:cxnSpLocks/>
          </p:cNvCxnSpPr>
          <p:nvPr/>
        </p:nvCxnSpPr>
        <p:spPr>
          <a:xfrm rot="10800000" flipV="1">
            <a:off x="6160438" y="3742885"/>
            <a:ext cx="754248" cy="507170"/>
          </a:xfrm>
          <a:prstGeom prst="bentConnector3">
            <a:avLst>
              <a:gd name="adj1" fmla="val 673"/>
            </a:avLst>
          </a:prstGeom>
          <a:ln w="3810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Connector: Elbow 287">
            <a:extLst>
              <a:ext uri="{FF2B5EF4-FFF2-40B4-BE49-F238E27FC236}">
                <a16:creationId xmlns:a16="http://schemas.microsoft.com/office/drawing/2014/main" id="{B1E8D969-5DD6-48DA-9E5B-69F80E117BB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164450" y="4315199"/>
            <a:ext cx="5209037" cy="425331"/>
          </a:xfrm>
          <a:prstGeom prst="bentConnector3">
            <a:avLst>
              <a:gd name="adj1" fmla="val 376"/>
            </a:avLst>
          </a:prstGeom>
          <a:ln w="3810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Isosceles Triangle 290">
            <a:extLst>
              <a:ext uri="{FF2B5EF4-FFF2-40B4-BE49-F238E27FC236}">
                <a16:creationId xmlns:a16="http://schemas.microsoft.com/office/drawing/2014/main" id="{3CFB839C-7EC5-4F54-B738-B96805E01331}"/>
              </a:ext>
            </a:extLst>
          </p:cNvPr>
          <p:cNvSpPr/>
          <p:nvPr/>
        </p:nvSpPr>
        <p:spPr>
          <a:xfrm rot="5400000">
            <a:off x="8534574" y="5948938"/>
            <a:ext cx="800694" cy="190484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B403C44C-FDF5-4FAB-B90D-621BD3427889}"/>
              </a:ext>
            </a:extLst>
          </p:cNvPr>
          <p:cNvSpPr/>
          <p:nvPr/>
        </p:nvSpPr>
        <p:spPr>
          <a:xfrm>
            <a:off x="5289152" y="4965654"/>
            <a:ext cx="375609" cy="267820"/>
          </a:xfrm>
          <a:prstGeom prst="downArrow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95351E-3A9F-49C3-BB64-D544A4D73726}"/>
              </a:ext>
            </a:extLst>
          </p:cNvPr>
          <p:cNvCxnSpPr>
            <a:cxnSpLocks/>
            <a:endCxn id="154" idx="1"/>
          </p:cNvCxnSpPr>
          <p:nvPr/>
        </p:nvCxnSpPr>
        <p:spPr>
          <a:xfrm flipV="1">
            <a:off x="4045160" y="6184375"/>
            <a:ext cx="646992" cy="1180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49A7B55-AA10-4869-B32D-73ABC7AFA3EA}"/>
              </a:ext>
            </a:extLst>
          </p:cNvPr>
          <p:cNvCxnSpPr>
            <a:cxnSpLocks/>
            <a:endCxn id="193" idx="2"/>
          </p:cNvCxnSpPr>
          <p:nvPr/>
        </p:nvCxnSpPr>
        <p:spPr>
          <a:xfrm>
            <a:off x="4049005" y="6310389"/>
            <a:ext cx="567579" cy="2008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7241B97-8ED9-47B8-8057-210BD5A7A1A7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4043145" y="6307916"/>
            <a:ext cx="1533019" cy="2090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D8860753-FBD8-4F69-8495-02AA4B81EF11}"/>
              </a:ext>
            </a:extLst>
          </p:cNvPr>
          <p:cNvCxnSpPr>
            <a:cxnSpLocks/>
            <a:endCxn id="194" idx="2"/>
          </p:cNvCxnSpPr>
          <p:nvPr/>
        </p:nvCxnSpPr>
        <p:spPr>
          <a:xfrm flipV="1">
            <a:off x="4049005" y="6213926"/>
            <a:ext cx="1578261" cy="886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Rectangle 293">
            <a:extLst>
              <a:ext uri="{FF2B5EF4-FFF2-40B4-BE49-F238E27FC236}">
                <a16:creationId xmlns:a16="http://schemas.microsoft.com/office/drawing/2014/main" id="{A9290AD8-B6E3-4EE7-BEF3-83E71ACDF192}"/>
              </a:ext>
            </a:extLst>
          </p:cNvPr>
          <p:cNvSpPr/>
          <p:nvPr/>
        </p:nvSpPr>
        <p:spPr>
          <a:xfrm>
            <a:off x="3064249" y="6435251"/>
            <a:ext cx="1518512" cy="2575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05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&lt;Physical stamp&gt;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A6D73E85-79F5-4774-97B2-C18483EAE230}"/>
              </a:ext>
            </a:extLst>
          </p:cNvPr>
          <p:cNvSpPr/>
          <p:nvPr/>
        </p:nvSpPr>
        <p:spPr>
          <a:xfrm>
            <a:off x="257558" y="5272440"/>
            <a:ext cx="851152" cy="24862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Before</a:t>
            </a:r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30FEF57F-F24C-4F1F-ADEC-395B066060B6}"/>
              </a:ext>
            </a:extLst>
          </p:cNvPr>
          <p:cNvSpPr/>
          <p:nvPr/>
        </p:nvSpPr>
        <p:spPr>
          <a:xfrm>
            <a:off x="2300741" y="6517067"/>
            <a:ext cx="128218" cy="118931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0351FC49-50D9-4A14-82B6-F0554F75447A}"/>
              </a:ext>
            </a:extLst>
          </p:cNvPr>
          <p:cNvCxnSpPr>
            <a:cxnSpLocks/>
            <a:stCxn id="122" idx="1"/>
            <a:endCxn id="295" idx="6"/>
          </p:cNvCxnSpPr>
          <p:nvPr/>
        </p:nvCxnSpPr>
        <p:spPr>
          <a:xfrm flipH="1">
            <a:off x="2428959" y="6112293"/>
            <a:ext cx="919017" cy="4642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Rectangle 296">
            <a:extLst>
              <a:ext uri="{FF2B5EF4-FFF2-40B4-BE49-F238E27FC236}">
                <a16:creationId xmlns:a16="http://schemas.microsoft.com/office/drawing/2014/main" id="{E6C81538-D719-4055-BFD5-34CF6D75F795}"/>
              </a:ext>
            </a:extLst>
          </p:cNvPr>
          <p:cNvSpPr/>
          <p:nvPr/>
        </p:nvSpPr>
        <p:spPr>
          <a:xfrm>
            <a:off x="5520842" y="4900034"/>
            <a:ext cx="1782680" cy="2867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&lt;Judgment Lot&gt;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D8358571-EDF2-4047-A3B4-CCDD07791F4A}"/>
              </a:ext>
            </a:extLst>
          </p:cNvPr>
          <p:cNvSpPr/>
          <p:nvPr/>
        </p:nvSpPr>
        <p:spPr>
          <a:xfrm>
            <a:off x="110592" y="441257"/>
            <a:ext cx="11974358" cy="240575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: Rounded Corners 298">
            <a:extLst>
              <a:ext uri="{FF2B5EF4-FFF2-40B4-BE49-F238E27FC236}">
                <a16:creationId xmlns:a16="http://schemas.microsoft.com/office/drawing/2014/main" id="{915B7AFC-78E1-4F5A-AC8B-73A925CABC8E}"/>
              </a:ext>
            </a:extLst>
          </p:cNvPr>
          <p:cNvSpPr/>
          <p:nvPr/>
        </p:nvSpPr>
        <p:spPr>
          <a:xfrm>
            <a:off x="119306" y="3067124"/>
            <a:ext cx="11974359" cy="3738446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1F3BAA83-A1A2-4AE0-B5B4-6D8B1AA6309B}"/>
              </a:ext>
            </a:extLst>
          </p:cNvPr>
          <p:cNvSpPr/>
          <p:nvPr/>
        </p:nvSpPr>
        <p:spPr>
          <a:xfrm>
            <a:off x="118642" y="3092582"/>
            <a:ext cx="3111959" cy="2615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u="sng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Improvement</a:t>
            </a: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158EE692-A995-458A-AA22-159C687532EA}"/>
              </a:ext>
            </a:extLst>
          </p:cNvPr>
          <p:cNvSpPr/>
          <p:nvPr/>
        </p:nvSpPr>
        <p:spPr>
          <a:xfrm>
            <a:off x="1984456" y="3190476"/>
            <a:ext cx="614108" cy="699228"/>
          </a:xfrm>
          <a:prstGeom prst="mathMultiply">
            <a:avLst>
              <a:gd name="adj1" fmla="val 12195"/>
            </a:avLst>
          </a:prstGeom>
          <a:solidFill>
            <a:srgbClr val="FF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3" name="Multiplication Sign 292">
            <a:extLst>
              <a:ext uri="{FF2B5EF4-FFF2-40B4-BE49-F238E27FC236}">
                <a16:creationId xmlns:a16="http://schemas.microsoft.com/office/drawing/2014/main" id="{6251BD50-5962-40D6-84A2-61A157494EAF}"/>
              </a:ext>
            </a:extLst>
          </p:cNvPr>
          <p:cNvSpPr/>
          <p:nvPr/>
        </p:nvSpPr>
        <p:spPr>
          <a:xfrm>
            <a:off x="3613759" y="3199859"/>
            <a:ext cx="614108" cy="699228"/>
          </a:xfrm>
          <a:prstGeom prst="mathMultiply">
            <a:avLst>
              <a:gd name="adj1" fmla="val 12195"/>
            </a:avLst>
          </a:prstGeom>
          <a:solidFill>
            <a:srgbClr val="FF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01" name="Picture 300">
            <a:extLst>
              <a:ext uri="{FF2B5EF4-FFF2-40B4-BE49-F238E27FC236}">
                <a16:creationId xmlns:a16="http://schemas.microsoft.com/office/drawing/2014/main" id="{8023C5B9-5BFA-41A7-BB10-A2D2EE1D1F4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88566" y="5663944"/>
            <a:ext cx="1953457" cy="9798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2" name="Arrow: Right 81">
            <a:extLst>
              <a:ext uri="{FF2B5EF4-FFF2-40B4-BE49-F238E27FC236}">
                <a16:creationId xmlns:a16="http://schemas.microsoft.com/office/drawing/2014/main" id="{9BF34F77-1197-42B5-9D0F-E017927E6725}"/>
              </a:ext>
            </a:extLst>
          </p:cNvPr>
          <p:cNvSpPr/>
          <p:nvPr/>
        </p:nvSpPr>
        <p:spPr>
          <a:xfrm>
            <a:off x="6257119" y="5822724"/>
            <a:ext cx="333869" cy="599919"/>
          </a:xfrm>
          <a:prstGeom prst="rightArrow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: Rounded Corners 301">
            <a:extLst>
              <a:ext uri="{FF2B5EF4-FFF2-40B4-BE49-F238E27FC236}">
                <a16:creationId xmlns:a16="http://schemas.microsoft.com/office/drawing/2014/main" id="{7F86861B-8B95-4E35-AF77-293B39795CD3}"/>
              </a:ext>
            </a:extLst>
          </p:cNvPr>
          <p:cNvSpPr/>
          <p:nvPr/>
        </p:nvSpPr>
        <p:spPr>
          <a:xfrm>
            <a:off x="7938768" y="5271990"/>
            <a:ext cx="755356" cy="248629"/>
          </a:xfrm>
          <a:prstGeom prst="round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" bIns="0" rtlCol="0" anchor="ctr"/>
          <a:lstStyle/>
          <a:p>
            <a:pPr algn="ctr"/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After</a:t>
            </a:r>
          </a:p>
        </p:txBody>
      </p:sp>
      <p:sp>
        <p:nvSpPr>
          <p:cNvPr id="304" name="Rectangle: Rounded Corners 303">
            <a:extLst>
              <a:ext uri="{FF2B5EF4-FFF2-40B4-BE49-F238E27FC236}">
                <a16:creationId xmlns:a16="http://schemas.microsoft.com/office/drawing/2014/main" id="{E950AAA1-1B61-411E-B09A-C14A2D70C933}"/>
              </a:ext>
            </a:extLst>
          </p:cNvPr>
          <p:cNvSpPr/>
          <p:nvPr/>
        </p:nvSpPr>
        <p:spPr>
          <a:xfrm>
            <a:off x="6590988" y="5564792"/>
            <a:ext cx="2146537" cy="1169728"/>
          </a:xfrm>
          <a:prstGeom prst="roundRect">
            <a:avLst>
              <a:gd name="adj" fmla="val 4788"/>
            </a:avLst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Isosceles Triangle 297">
            <a:extLst>
              <a:ext uri="{FF2B5EF4-FFF2-40B4-BE49-F238E27FC236}">
                <a16:creationId xmlns:a16="http://schemas.microsoft.com/office/drawing/2014/main" id="{1A86284E-5A3D-45AE-9742-9412F7DC6112}"/>
              </a:ext>
            </a:extLst>
          </p:cNvPr>
          <p:cNvSpPr/>
          <p:nvPr/>
        </p:nvSpPr>
        <p:spPr>
          <a:xfrm rot="10800000">
            <a:off x="4640224" y="2869666"/>
            <a:ext cx="2866684" cy="368399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>
            <a:noFill/>
          </a:ln>
          <a:scene3d>
            <a:camera prst="orthographicFront"/>
            <a:lightRig rig="threePt" dir="t"/>
          </a:scene3d>
          <a:sp3d>
            <a:bevelT w="381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586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7212</TotalTime>
  <Words>1064</Words>
  <Application>Microsoft Office PowerPoint</Application>
  <PresentationFormat>Widescreen</PresentationFormat>
  <Paragraphs>314</Paragraphs>
  <Slides>8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Fira Sans Extra Condensed</vt:lpstr>
      <vt:lpstr>Meiryo</vt:lpstr>
      <vt:lpstr>Meiryo UI</vt:lpstr>
      <vt:lpstr>ＭＳ Ｐゴシック</vt:lpstr>
      <vt:lpstr>游ゴシック</vt:lpstr>
      <vt:lpstr>Arial</vt:lpstr>
      <vt:lpstr>Calibri</vt:lpstr>
      <vt:lpstr>Calibri Light</vt:lpstr>
      <vt:lpstr>Tahoma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 Nguyen Quoc</dc:creator>
  <cp:lastModifiedBy>Tu Nguyen Quoc</cp:lastModifiedBy>
  <cp:revision>717</cp:revision>
  <dcterms:created xsi:type="dcterms:W3CDTF">2024-09-20T07:04:32Z</dcterms:created>
  <dcterms:modified xsi:type="dcterms:W3CDTF">2024-10-24T08:16:54Z</dcterms:modified>
</cp:coreProperties>
</file>